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5-->
<p:presentation xmlns:r="http://schemas.openxmlformats.org/officeDocument/2006/relationships" xmlns:a="http://schemas.openxmlformats.org/drawingml/2006/main" xmlns:p="http://schemas.openxmlformats.org/presentationml/2006/main" saveSubsetFonts="1">
  <p:sldMasterIdLst>
    <p:sldMasterId id="2147483648" r:id="rId1"/>
  </p:sldMasterIdLst>
  <p:notesMasterIdLst>
    <p:notesMasterId r:id="rId2"/>
  </p:notesMasterIdLst>
  <p:sldIdLst>
    <p:sldId id="256" r:id="rId3"/>
    <p:sldId id="271" r:id="rId4"/>
    <p:sldId id="275" r:id="rId5"/>
    <p:sldId id="280" r:id="rId6"/>
    <p:sldId id="279" r:id="rId7"/>
    <p:sldId id="278" r:id="rId8"/>
    <p:sldId id="289" r:id="rId9"/>
    <p:sldId id="288" r:id="rId10"/>
    <p:sldId id="282" r:id="rId11"/>
    <p:sldId id="283" r:id="rId12"/>
    <p:sldId id="284" r:id="rId13"/>
    <p:sldId id="294" r:id="rId14"/>
    <p:sldId id="290" r:id="rId15"/>
    <p:sldId id="285" r:id="rId16"/>
    <p:sldId id="286" r:id="rId17"/>
    <p:sldId id="293" r:id="rId18"/>
    <p:sldId id="292" r:id="rId19"/>
    <p:sldId id="295" r:id="rId20"/>
    <p:sldId id="269" r:id="rId21"/>
    <p:sldId id="270" r:id="rId22"/>
  </p:sldIdLst>
  <p:sldSz cx="12192000" cy="6858000"/>
  <p:notesSz cx="6858000" cy="9144000"/>
  <p:custDataLst>
    <p:tags r:id="rId23"/>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716F"/>
    <a:srgbClr val="CD163F"/>
    <a:srgbClr val="BDB6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4" d="100"/>
          <a:sy n="104" d="100"/>
        </p:scale>
        <p:origin x="144" y="336"/>
      </p:cViewPr>
      <p:guideLst>
        <p:guide orient="horz" pos="2160"/>
        <p:guide pos="3840"/>
      </p:guideLst>
    </p:cSldViewPr>
  </p:slideViewPr>
  <p:notesTextViewPr>
    <p:cViewPr>
      <p:scale>
        <a:sx n="1" d="1"/>
        <a:sy n="1" d="1"/>
      </p:scale>
      <p:origin x="0" y="0"/>
    </p:cViewPr>
  </p:notesTextViewPr>
  <p:notesViewPr>
    <p:cSldViewPr snapToGrid="0">
      <p:cViewPr varScale="1">
        <p:scale>
          <a:sx n="123" d="100"/>
          <a:sy n="123" d="100"/>
        </p:scale>
        <p:origin x="4122" y="114"/>
      </p:cViewPr>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tags" Target="tags/tag1.xml" /><Relationship Id="rId24" Type="http://schemas.openxmlformats.org/officeDocument/2006/relationships/presProps" Target="presProps.xml" /><Relationship Id="rId25" Type="http://schemas.openxmlformats.org/officeDocument/2006/relationships/viewProps" Target="viewProps.xml" /><Relationship Id="rId26" Type="http://schemas.openxmlformats.org/officeDocument/2006/relationships/theme" Target="theme/theme1.xml" /><Relationship Id="rId27"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Header Placeholder 1">
            <a:extLst>
              <a:ext uri="{FF2B5EF4-FFF2-40B4-BE49-F238E27FC236}">
                <a16:creationId xmlns:a16="http://schemas.microsoft.com/office/drawing/2014/main" id="{7C8C1CFF-E309-48CC-988B-99A4B99F61A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ct val="0"/>
              </a:spcBef>
              <a:spcAft>
                <a:spcPct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0EBA819A-9F01-4DF7-AD60-D14953B11A75}"/>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ct val="0"/>
              </a:spcBef>
              <a:spcAft>
                <a:spcPct val="0"/>
              </a:spcAft>
              <a:defRPr sz="1200">
                <a:latin typeface="+mn-lt"/>
                <a:cs typeface="+mn-cs"/>
              </a:defRPr>
            </a:lvl1pPr>
          </a:lstStyle>
          <a:p>
            <a:pPr>
              <a:defRPr/>
            </a:pPr>
            <a:fld id="{D9B6E5FE-93DD-40E9-9E1E-2790835547F7}" type="datetimeFigureOut">
              <a:rPr lang="en-US"/>
              <a:pPr>
                <a:defRPr/>
              </a:pPr>
              <a:t>10/15/2019</a:t>
            </a:fld>
          </a:p>
        </p:txBody>
      </p:sp>
      <p:sp>
        <p:nvSpPr>
          <p:cNvPr id="4" name="Slide Image Placeholder 3">
            <a:extLst>
              <a:ext uri="{FF2B5EF4-FFF2-40B4-BE49-F238E27FC236}">
                <a16:creationId xmlns:a16="http://schemas.microsoft.com/office/drawing/2014/main" id="{47723387-FB8C-4C69-A5E0-A51C78A0F965}"/>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a:extLst>
              <a:ext uri="{FF2B5EF4-FFF2-40B4-BE49-F238E27FC236}">
                <a16:creationId xmlns:a16="http://schemas.microsoft.com/office/drawing/2014/main" id="{FAA1D3A7-6C0F-4F88-8670-899DC9C9620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E6A9F09-2453-40FA-9EF6-39AD342D32E5}"/>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ct val="0"/>
              </a:spcBef>
              <a:spcAft>
                <a:spcPct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0BE0F58C-426F-47A2-8AD0-2FF338C16704}"/>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694F610C-0D28-4E03-9E22-B501EE7C1D73}" type="slidenum">
              <a:rPr lang="en-US" altLang="en-US"/>
              <a:t>‹#›</a:t>
            </a:fld>
          </a:p>
        </p:txBody>
      </p:sp>
    </p:spTree>
    <p:extLst>
      <p:ext uri="{BB962C8B-B14F-4D97-AF65-F5344CB8AC3E}">
        <p14:creationId xmlns:p14="http://schemas.microsoft.com/office/powerpoint/2010/main" val="29675747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image" Target="../media/image5.png" /><Relationship Id="rId3"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image" Target="../media/image8.png" /><Relationship Id="rId2"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image" Target="../media/image5.png" /><Relationship Id="rId3"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image" Target="../media/image5.png" /><Relationship Id="rId3"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image" Target="../media/image5.png" /><Relationship Id="rId3" Type="http://schemas.openxmlformats.org/officeDocument/2006/relationships/image" Target="../media/image6.jpeg" /><Relationship Id="rId4"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image" Target="../media/image5.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image" Target="../media/image5.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image" Target="../media/image5.png" /><Relationship Id="rId3"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image" Target="../media/image7.png" /><Relationship Id="rId2"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image" Target="../media/image5.png" /><Relationship Id="rId3"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image" Target="../media/image5.png" /><Relationship Id="rId3"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image" Target="../media/image5.png" /><Relationship Id="rId3"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bg>
      <p:bgPr>
        <a:blipFill dpi="0" rotWithShape="0">
          <a:blip r:embed="rId3"/>
          <a:stretch>
            <a:fillRect/>
          </a:stretch>
        </a:blipFill>
        <a:effectLst/>
      </p:bgPr>
    </p:bg>
    <p:spTree>
      <p:nvGrpSpPr>
        <p:cNvPr id="1" name=""/>
        <p:cNvGrpSpPr/>
        <p:nvPr/>
      </p:nvGrpSpPr>
      <p:grpSpPr>
        <a:xfrm>
          <a:off x="0" y="0"/>
          <a:ext cx="0" cy="0"/>
        </a:xfrm>
      </p:grpSpPr>
      <p:pic>
        <p:nvPicPr>
          <p:cNvPr id="4" name="Picture 7">
            <a:extLst>
              <a:ext uri="{FF2B5EF4-FFF2-40B4-BE49-F238E27FC236}">
                <a16:creationId xmlns:a16="http://schemas.microsoft.com/office/drawing/2014/main" id="{134BF139-661F-44F6-9715-A92CD8460272}"/>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bwMode="auto">
          <a:xfrm>
            <a:off x="9550261" y="409175"/>
            <a:ext cx="214471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138DE206-2534-4953-B84E-1EAD4B6E6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9550263" y="829938"/>
            <a:ext cx="2144712" cy="77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739835" y="1913842"/>
            <a:ext cx="8754082" cy="1526707"/>
          </a:xfrm>
        </p:spPr>
        <p:txBody>
          <a:bodyPr anchor="b"/>
          <a:lstStyle>
            <a:lvl1pPr algn="l">
              <a:lnSpc>
                <a:spcPct val="70000"/>
              </a:lnSpc>
              <a:defRPr sz="6000" baseline="0">
                <a:solidFill>
                  <a:srgbClr val="BDB6B2"/>
                </a:solidFill>
              </a:defRPr>
            </a:lvl1pPr>
          </a:lstStyle>
          <a:p>
            <a:r>
              <a:rPr lang="en-US"/>
              <a:t>Click to edit Master title style</a:t>
            </a:r>
          </a:p>
        </p:txBody>
      </p:sp>
      <p:sp>
        <p:nvSpPr>
          <p:cNvPr id="3" name="Subtitle 2"/>
          <p:cNvSpPr>
            <a:spLocks noGrp="1"/>
          </p:cNvSpPr>
          <p:nvPr>
            <p:ph type="subTitle" idx="1"/>
          </p:nvPr>
        </p:nvSpPr>
        <p:spPr>
          <a:xfrm>
            <a:off x="1739834" y="3452219"/>
            <a:ext cx="8754083" cy="201883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Date Placeholder 3">
            <a:extLst>
              <a:ext uri="{FF2B5EF4-FFF2-40B4-BE49-F238E27FC236}">
                <a16:creationId xmlns:a16="http://schemas.microsoft.com/office/drawing/2014/main" id="{9CAC44B4-07DD-4C30-82FC-9DD5FF32FA84}"/>
              </a:ext>
            </a:extLst>
          </p:cNvPr>
          <p:cNvSpPr>
            <a:spLocks noGrp="1"/>
          </p:cNvSpPr>
          <p:nvPr>
            <p:ph type="dt" sz="half" idx="10"/>
          </p:nvPr>
        </p:nvSpPr>
        <p:spPr/>
        <p:txBody>
          <a:bodyPr/>
          <a:lstStyle>
            <a:lvl1pPr>
              <a:defRPr/>
            </a:lvl1pPr>
          </a:lstStyle>
          <a:p>
            <a:pPr>
              <a:defRPr/>
            </a:pPr>
            <a:fld id="{13646567-B409-4606-BD38-40BD7C0202FC}" type="datetime1">
              <a:rPr lang="en-US" smtClean="0"/>
              <a:t>10/15/2019</a:t>
            </a:fld>
            <a:endParaRPr lang="en-US"/>
          </a:p>
        </p:txBody>
      </p:sp>
      <p:sp>
        <p:nvSpPr>
          <p:cNvPr id="8" name="Slide Number Placeholder 5">
            <a:extLst>
              <a:ext uri="{FF2B5EF4-FFF2-40B4-BE49-F238E27FC236}">
                <a16:creationId xmlns:a16="http://schemas.microsoft.com/office/drawing/2014/main" id="{D09B46EB-0DD3-40F1-8DFF-1A6C811508EE}"/>
              </a:ext>
            </a:extLst>
          </p:cNvPr>
          <p:cNvSpPr>
            <a:spLocks noGrp="1"/>
          </p:cNvSpPr>
          <p:nvPr>
            <p:ph type="sldNum" sz="quarter" idx="4"/>
          </p:nvPr>
        </p:nvSpPr>
        <p:spPr>
          <a:xfrm>
            <a:off x="8951775"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bg1"/>
                </a:solidFill>
              </a:defRPr>
            </a:lvl1pPr>
          </a:lstStyle>
          <a:p>
            <a:fld id="{1FA974A1-3313-478B-A0F3-9F1EE0DF7073}" type="slidenum">
              <a:rPr lang="en-US" altLang="en-US"/>
              <a:t>‹#›</a:t>
            </a:fld>
          </a:p>
        </p:txBody>
      </p:sp>
    </p:spTree>
    <p:extLst>
      <p:ext uri="{BB962C8B-B14F-4D97-AF65-F5344CB8AC3E}">
        <p14:creationId xmlns:p14="http://schemas.microsoft.com/office/powerpoint/2010/main" val="1015558783"/>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Q&amp;A">
    <p:spTree>
      <p:nvGrpSpPr>
        <p:cNvPr id="1" name=""/>
        <p:cNvGrpSpPr/>
        <p:nvPr/>
      </p:nvGrpSpPr>
      <p:grpSpPr>
        <a:xfrm>
          <a:off x="0" y="0"/>
          <a:ext cx="0" cy="0"/>
        </a:xfrm>
      </p:grpSpPr>
      <p:sp>
        <p:nvSpPr>
          <p:cNvPr id="2" name="Title 1"/>
          <p:cNvSpPr>
            <a:spLocks noGrp="1"/>
          </p:cNvSpPr>
          <p:nvPr>
            <p:ph type="title" hasCustomPrompt="1"/>
          </p:nvPr>
        </p:nvSpPr>
        <p:spPr>
          <a:xfrm>
            <a:off x="1916309" y="2258937"/>
            <a:ext cx="7935662" cy="2230874"/>
          </a:xfrm>
        </p:spPr>
        <p:txBody>
          <a:bodyPr>
            <a:noAutofit/>
          </a:bodyPr>
          <a:lstStyle>
            <a:lvl1pPr algn="ctr">
              <a:defRPr sz="20000" baseline="0">
                <a:solidFill>
                  <a:schemeClr val="tx1"/>
                </a:solidFill>
              </a:defRPr>
            </a:lvl1pPr>
          </a:lstStyle>
          <a:p>
            <a:r>
              <a:rPr lang="en-US"/>
              <a:t>Q&amp;A</a:t>
            </a:r>
          </a:p>
        </p:txBody>
      </p:sp>
      <p:sp>
        <p:nvSpPr>
          <p:cNvPr id="5" name="Date Placeholder 3">
            <a:extLst>
              <a:ext uri="{FF2B5EF4-FFF2-40B4-BE49-F238E27FC236}">
                <a16:creationId xmlns:a16="http://schemas.microsoft.com/office/drawing/2014/main" id="{E3886B8B-D2B9-417F-9D7A-C4B560F25CF7}"/>
              </a:ext>
            </a:extLst>
          </p:cNvPr>
          <p:cNvSpPr>
            <a:spLocks noGrp="1"/>
          </p:cNvSpPr>
          <p:nvPr>
            <p:ph type="dt" sz="half" idx="10"/>
          </p:nvPr>
        </p:nvSpPr>
        <p:spPr/>
        <p:txBody>
          <a:bodyPr/>
          <a:lstStyle>
            <a:lvl1pPr>
              <a:defRPr/>
            </a:lvl1pPr>
          </a:lstStyle>
          <a:p>
            <a:pPr>
              <a:defRPr/>
            </a:pPr>
            <a:fld id="{9BF07468-68DF-47BD-A1BB-021DF8081920}" type="datetime1">
              <a:rPr lang="en-US" smtClean="0"/>
              <a:t>10/15/2019</a:t>
            </a:fld>
            <a:endParaRPr lang="en-US"/>
          </a:p>
        </p:txBody>
      </p:sp>
      <p:sp>
        <p:nvSpPr>
          <p:cNvPr id="9" name="Slide Number Placeholder 5">
            <a:extLst>
              <a:ext uri="{FF2B5EF4-FFF2-40B4-BE49-F238E27FC236}">
                <a16:creationId xmlns:a16="http://schemas.microsoft.com/office/drawing/2014/main" id="{528EEFC5-E956-4DA5-9429-0CEDF2A1374F}"/>
              </a:ext>
            </a:extLst>
          </p:cNvPr>
          <p:cNvSpPr>
            <a:spLocks noGrp="1"/>
          </p:cNvSpPr>
          <p:nvPr>
            <p:ph type="sldNum" sz="quarter" idx="4"/>
          </p:nvPr>
        </p:nvSpPr>
        <p:spPr>
          <a:xfrm>
            <a:off x="8951775"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bg1"/>
                </a:solidFill>
              </a:defRPr>
            </a:lvl1pPr>
          </a:lstStyle>
          <a:p>
            <a:fld id="{1FA974A1-3313-478B-A0F3-9F1EE0DF7073}" type="slidenum">
              <a:rPr lang="en-US" altLang="en-US"/>
              <a:t>‹#›</a:t>
            </a:fld>
          </a:p>
        </p:txBody>
      </p:sp>
      <p:pic>
        <p:nvPicPr>
          <p:cNvPr id="10" name="Picture 9">
            <a:extLst>
              <a:ext uri="{FF2B5EF4-FFF2-40B4-BE49-F238E27FC236}">
                <a16:creationId xmlns:a16="http://schemas.microsoft.com/office/drawing/2014/main" id="{EF2BB8F3-B10D-4AA4-B2BC-7E34F4A25163}"/>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bwMode="auto">
          <a:xfrm>
            <a:off x="9550262" y="409175"/>
            <a:ext cx="214471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B61E4870-46FB-4DA4-B5DA-8334BE9BF07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9550262" y="829500"/>
            <a:ext cx="2144713" cy="77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2601381"/>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Q&amp;A 2">
    <p:bg>
      <p:bgPr>
        <a:blipFill dpi="0" rotWithShape="0">
          <a:blip r:embed="rId1"/>
          <a:stretch>
            <a:fillRect/>
          </a:stretch>
        </a:blipFill>
        <a:effectLst/>
      </p:bgPr>
    </p:bg>
    <p:spTree>
      <p:nvGrpSpPr>
        <p:cNvPr id="1" name=""/>
        <p:cNvGrpSpPr/>
        <p:nvPr/>
      </p:nvGrpSpPr>
      <p:grpSpPr>
        <a:xfrm>
          <a:off x="0" y="0"/>
          <a:ext cx="0" cy="0"/>
        </a:xfrm>
      </p:grpSpPr>
      <p:sp>
        <p:nvSpPr>
          <p:cNvPr id="2" name="Title 1"/>
          <p:cNvSpPr>
            <a:spLocks noGrp="1"/>
          </p:cNvSpPr>
          <p:nvPr>
            <p:ph type="title" hasCustomPrompt="1"/>
          </p:nvPr>
        </p:nvSpPr>
        <p:spPr>
          <a:xfrm>
            <a:off x="1916309" y="2258937"/>
            <a:ext cx="7935662" cy="2230874"/>
          </a:xfrm>
        </p:spPr>
        <p:txBody>
          <a:bodyPr>
            <a:noAutofit/>
          </a:bodyPr>
          <a:lstStyle>
            <a:lvl1pPr algn="ctr">
              <a:defRPr sz="20000" baseline="0">
                <a:solidFill>
                  <a:schemeClr val="bg1"/>
                </a:solidFill>
              </a:defRPr>
            </a:lvl1pPr>
          </a:lstStyle>
          <a:p>
            <a:r>
              <a:rPr lang="en-US"/>
              <a:t>Q&amp;A</a:t>
            </a:r>
          </a:p>
        </p:txBody>
      </p:sp>
      <p:sp>
        <p:nvSpPr>
          <p:cNvPr id="3" name="Date Placeholder 2">
            <a:extLst>
              <a:ext uri="{FF2B5EF4-FFF2-40B4-BE49-F238E27FC236}">
                <a16:creationId xmlns:a16="http://schemas.microsoft.com/office/drawing/2014/main" id="{F94C30DE-6DFB-4B76-9BEC-FED205D7E0C3}"/>
              </a:ext>
            </a:extLst>
          </p:cNvPr>
          <p:cNvSpPr>
            <a:spLocks noGrp="1"/>
          </p:cNvSpPr>
          <p:nvPr>
            <p:ph type="dt" sz="half" idx="10"/>
          </p:nvPr>
        </p:nvSpPr>
        <p:spPr/>
        <p:txBody>
          <a:bodyPr/>
          <a:lstStyle>
            <a:lvl1pPr>
              <a:defRPr/>
            </a:lvl1pPr>
          </a:lstStyle>
          <a:p>
            <a:pPr>
              <a:defRPr/>
            </a:pPr>
            <a:fld id="{3FAC0B60-9F85-4037-A9B8-8C1B47893EA2}" type="datetime1">
              <a:rPr lang="en-US" smtClean="0"/>
              <a:t>10/15/2019</a:t>
            </a:fld>
            <a:endParaRPr lang="en-US"/>
          </a:p>
        </p:txBody>
      </p:sp>
      <p:sp>
        <p:nvSpPr>
          <p:cNvPr id="5" name="Slide Number Placeholder 5">
            <a:extLst>
              <a:ext uri="{FF2B5EF4-FFF2-40B4-BE49-F238E27FC236}">
                <a16:creationId xmlns:a16="http://schemas.microsoft.com/office/drawing/2014/main" id="{D75196AC-BC70-4EC7-9CC1-AE65F3FB01AA}"/>
              </a:ext>
            </a:extLst>
          </p:cNvPr>
          <p:cNvSpPr>
            <a:spLocks noGrp="1"/>
          </p:cNvSpPr>
          <p:nvPr>
            <p:ph type="sldNum" sz="quarter" idx="4"/>
          </p:nvPr>
        </p:nvSpPr>
        <p:spPr>
          <a:xfrm>
            <a:off x="8951775"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bg1"/>
                </a:solidFill>
              </a:defRPr>
            </a:lvl1pPr>
          </a:lstStyle>
          <a:p>
            <a:fld id="{1FA974A1-3313-478B-A0F3-9F1EE0DF7073}" type="slidenum">
              <a:rPr lang="en-US" altLang="en-US"/>
              <a:t>‹#›</a:t>
            </a:fld>
          </a:p>
        </p:txBody>
      </p:sp>
    </p:spTree>
    <p:extLst>
      <p:ext uri="{BB962C8B-B14F-4D97-AF65-F5344CB8AC3E}">
        <p14:creationId xmlns:p14="http://schemas.microsoft.com/office/powerpoint/2010/main" val="845545366"/>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4" name="Date Placeholder 3">
            <a:extLst>
              <a:ext uri="{FF2B5EF4-FFF2-40B4-BE49-F238E27FC236}">
                <a16:creationId xmlns:a16="http://schemas.microsoft.com/office/drawing/2014/main" id="{4DF96312-DF9C-46DA-A45B-6072EAE97437}"/>
              </a:ext>
            </a:extLst>
          </p:cNvPr>
          <p:cNvSpPr>
            <a:spLocks noGrp="1"/>
          </p:cNvSpPr>
          <p:nvPr>
            <p:ph type="dt" sz="half" idx="10"/>
          </p:nvPr>
        </p:nvSpPr>
        <p:spPr/>
        <p:txBody>
          <a:bodyPr/>
          <a:lstStyle>
            <a:lvl1pPr>
              <a:defRPr/>
            </a:lvl1pPr>
          </a:lstStyle>
          <a:p>
            <a:pPr>
              <a:defRPr/>
            </a:pPr>
            <a:fld id="{691C4B33-2FAC-4F2F-B446-20260DFD12C8}" type="datetime1">
              <a:rPr lang="en-US" smtClean="0"/>
              <a:t>10/15/2019</a:t>
            </a:fld>
            <a:endParaRPr lang="en-US"/>
          </a:p>
        </p:txBody>
      </p:sp>
      <p:sp>
        <p:nvSpPr>
          <p:cNvPr id="8" name="Slide Number Placeholder 5">
            <a:extLst>
              <a:ext uri="{FF2B5EF4-FFF2-40B4-BE49-F238E27FC236}">
                <a16:creationId xmlns:a16="http://schemas.microsoft.com/office/drawing/2014/main" id="{6A3BB6E8-0953-46E4-952C-56590EC2BC93}"/>
              </a:ext>
            </a:extLst>
          </p:cNvPr>
          <p:cNvSpPr>
            <a:spLocks noGrp="1"/>
          </p:cNvSpPr>
          <p:nvPr>
            <p:ph type="sldNum" sz="quarter" idx="4"/>
          </p:nvPr>
        </p:nvSpPr>
        <p:spPr>
          <a:xfrm>
            <a:off x="8951775"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bg1"/>
                </a:solidFill>
              </a:defRPr>
            </a:lvl1pPr>
          </a:lstStyle>
          <a:p>
            <a:fld id="{1FA974A1-3313-478B-A0F3-9F1EE0DF7073}" type="slidenum">
              <a:rPr lang="en-US" altLang="en-US"/>
              <a:t>‹#›</a:t>
            </a:fld>
          </a:p>
        </p:txBody>
      </p:sp>
      <p:pic>
        <p:nvPicPr>
          <p:cNvPr id="9" name="Picture 8">
            <a:extLst>
              <a:ext uri="{FF2B5EF4-FFF2-40B4-BE49-F238E27FC236}">
                <a16:creationId xmlns:a16="http://schemas.microsoft.com/office/drawing/2014/main" id="{FDC61915-0E5B-47CC-BDE5-84052B44865C}"/>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bwMode="auto">
          <a:xfrm>
            <a:off x="9550262" y="409175"/>
            <a:ext cx="214471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D16A3E9E-0576-4DE3-A00C-7FD2ACE4B85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9550262" y="829500"/>
            <a:ext cx="2144713" cy="77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524466"/>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Content with Caption">
    <p:spTree>
      <p:nvGrpSpPr>
        <p:cNvPr id="1" name=""/>
        <p:cNvGrpSpPr/>
        <p:nvPr/>
      </p:nvGrpSpPr>
      <p:grpSpPr>
        <a:xfrm>
          <a:off x="0" y="0"/>
          <a:ext cx="0" cy="0"/>
        </a:xfrm>
      </p:grpSpPr>
      <p:sp>
        <p:nvSpPr>
          <p:cNvPr id="3" name="Content Placeholder 2"/>
          <p:cNvSpPr>
            <a:spLocks noGrp="1"/>
          </p:cNvSpPr>
          <p:nvPr>
            <p:ph idx="1"/>
          </p:nvPr>
        </p:nvSpPr>
        <p:spPr>
          <a:xfrm>
            <a:off x="5183188" y="1527911"/>
            <a:ext cx="6172200" cy="39709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p:txBody>
      </p:sp>
      <p:sp>
        <p:nvSpPr>
          <p:cNvPr id="8" name="Title 1"/>
          <p:cNvSpPr>
            <a:spLocks noGrp="1"/>
          </p:cNvSpPr>
          <p:nvPr>
            <p:ph type="title"/>
          </p:nvPr>
        </p:nvSpPr>
        <p:spPr>
          <a:xfrm>
            <a:off x="670105" y="1094991"/>
            <a:ext cx="3932237" cy="1264023"/>
          </a:xfrm>
        </p:spPr>
        <p:txBody>
          <a:bodyPr anchor="b"/>
          <a:lstStyle>
            <a:lvl1pPr>
              <a:defRPr sz="3200" baseline="0">
                <a:solidFill>
                  <a:schemeClr val="tx1"/>
                </a:solidFill>
              </a:defRPr>
            </a:lvl1pPr>
          </a:lstStyle>
          <a:p>
            <a:r>
              <a:rPr lang="en-US"/>
              <a:t>Click to edit Master title style</a:t>
            </a:r>
          </a:p>
        </p:txBody>
      </p:sp>
      <p:sp>
        <p:nvSpPr>
          <p:cNvPr id="9" name="Text Placeholder 3"/>
          <p:cNvSpPr>
            <a:spLocks noGrp="1"/>
          </p:cNvSpPr>
          <p:nvPr>
            <p:ph type="body" sz="half" idx="2"/>
          </p:nvPr>
        </p:nvSpPr>
        <p:spPr>
          <a:xfrm>
            <a:off x="670105" y="2508707"/>
            <a:ext cx="3932237" cy="2990196"/>
          </a:xfrm>
        </p:spPr>
        <p:txBody>
          <a:bodyPr/>
          <a:lstStyle>
            <a:lvl1pPr marL="0" indent="0">
              <a:buNone/>
              <a:defRPr sz="16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Date Placeholder 3">
            <a:extLst>
              <a:ext uri="{FF2B5EF4-FFF2-40B4-BE49-F238E27FC236}">
                <a16:creationId xmlns:a16="http://schemas.microsoft.com/office/drawing/2014/main" id="{6F0EB24A-1F8E-453D-B7C7-E727D7BBCC95}"/>
              </a:ext>
            </a:extLst>
          </p:cNvPr>
          <p:cNvSpPr>
            <a:spLocks noGrp="1"/>
          </p:cNvSpPr>
          <p:nvPr>
            <p:ph type="dt" sz="half" idx="10"/>
          </p:nvPr>
        </p:nvSpPr>
        <p:spPr/>
        <p:txBody>
          <a:bodyPr/>
          <a:lstStyle>
            <a:lvl1pPr>
              <a:defRPr/>
            </a:lvl1pPr>
          </a:lstStyle>
          <a:p>
            <a:pPr>
              <a:defRPr/>
            </a:pPr>
            <a:fld id="{B6080F33-1C37-4856-9FAD-88B3C9099031}" type="datetime1">
              <a:rPr lang="en-US" smtClean="0"/>
              <a:t>10/15/2019</a:t>
            </a:fld>
            <a:endParaRPr lang="en-US"/>
          </a:p>
        </p:txBody>
      </p:sp>
      <p:sp>
        <p:nvSpPr>
          <p:cNvPr id="13" name="Slide Number Placeholder 5">
            <a:extLst>
              <a:ext uri="{FF2B5EF4-FFF2-40B4-BE49-F238E27FC236}">
                <a16:creationId xmlns:a16="http://schemas.microsoft.com/office/drawing/2014/main" id="{AD7721E8-7228-4EC5-9683-A632B87BC073}"/>
              </a:ext>
            </a:extLst>
          </p:cNvPr>
          <p:cNvSpPr>
            <a:spLocks noGrp="1"/>
          </p:cNvSpPr>
          <p:nvPr>
            <p:ph type="sldNum" sz="quarter" idx="4"/>
          </p:nvPr>
        </p:nvSpPr>
        <p:spPr>
          <a:xfrm>
            <a:off x="8951775"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bg1"/>
                </a:solidFill>
              </a:defRPr>
            </a:lvl1pPr>
          </a:lstStyle>
          <a:p>
            <a:fld id="{1FA974A1-3313-478B-A0F3-9F1EE0DF7073}" type="slidenum">
              <a:rPr lang="en-US" altLang="en-US"/>
              <a:t>‹#›</a:t>
            </a:fld>
          </a:p>
        </p:txBody>
      </p:sp>
      <p:pic>
        <p:nvPicPr>
          <p:cNvPr id="10" name="Picture 9">
            <a:extLst>
              <a:ext uri="{FF2B5EF4-FFF2-40B4-BE49-F238E27FC236}">
                <a16:creationId xmlns:a16="http://schemas.microsoft.com/office/drawing/2014/main" id="{FFCBE7F3-0CE7-41A5-8FF8-9DDF7C84ADC2}"/>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bwMode="auto">
          <a:xfrm>
            <a:off x="9550262" y="409175"/>
            <a:ext cx="214471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37C4A540-DD7A-43BE-8DD6-17B8577C8F0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9550262" y="829500"/>
            <a:ext cx="2144713" cy="77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7547048"/>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670105" y="1519518"/>
            <a:ext cx="3932237" cy="1264023"/>
          </a:xfrm>
        </p:spPr>
        <p:txBody>
          <a:bodyPr anchor="b"/>
          <a:lstStyle>
            <a:lvl1pPr>
              <a:defRPr sz="3200">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6019800" y="0"/>
            <a:ext cx="6172200" cy="625288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670105" y="2933234"/>
            <a:ext cx="3932237" cy="2990196"/>
          </a:xfrm>
        </p:spPr>
        <p:txBody>
          <a:bodyPr/>
          <a:lstStyle>
            <a:lvl1pPr marL="0" indent="0">
              <a:buNone/>
              <a:defRPr sz="16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Date Placeholder 3">
            <a:extLst>
              <a:ext uri="{FF2B5EF4-FFF2-40B4-BE49-F238E27FC236}">
                <a16:creationId xmlns:a16="http://schemas.microsoft.com/office/drawing/2014/main" id="{F96C1BDB-7F55-451B-B016-3A603E615C9E}"/>
              </a:ext>
            </a:extLst>
          </p:cNvPr>
          <p:cNvSpPr>
            <a:spLocks noGrp="1"/>
          </p:cNvSpPr>
          <p:nvPr>
            <p:ph type="dt" sz="half" idx="10"/>
          </p:nvPr>
        </p:nvSpPr>
        <p:spPr/>
        <p:txBody>
          <a:bodyPr/>
          <a:lstStyle>
            <a:lvl1pPr>
              <a:defRPr/>
            </a:lvl1pPr>
          </a:lstStyle>
          <a:p>
            <a:pPr>
              <a:defRPr/>
            </a:pPr>
            <a:fld id="{CD8AC5CB-0931-4677-A348-A9B0558596E0}" type="datetime1">
              <a:rPr lang="en-US" smtClean="0"/>
              <a:t>10/15/2019</a:t>
            </a:fld>
            <a:endParaRPr lang="en-US"/>
          </a:p>
        </p:txBody>
      </p:sp>
      <p:pic>
        <p:nvPicPr>
          <p:cNvPr id="8" name="Picture 7">
            <a:extLst>
              <a:ext uri="{FF2B5EF4-FFF2-40B4-BE49-F238E27FC236}">
                <a16:creationId xmlns:a16="http://schemas.microsoft.com/office/drawing/2014/main" id="{8A9A2D01-83D4-4151-898A-00A654E37252}"/>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bwMode="auto">
          <a:xfrm>
            <a:off x="411508" y="432623"/>
            <a:ext cx="214471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5">
            <a:extLst>
              <a:ext uri="{FF2B5EF4-FFF2-40B4-BE49-F238E27FC236}">
                <a16:creationId xmlns:a16="http://schemas.microsoft.com/office/drawing/2014/main" id="{97959BCC-EE4D-45F6-91A7-9A7B715A929E}"/>
              </a:ext>
            </a:extLst>
          </p:cNvPr>
          <p:cNvSpPr>
            <a:spLocks noGrp="1"/>
          </p:cNvSpPr>
          <p:nvPr>
            <p:ph type="sldNum" sz="quarter" idx="4"/>
          </p:nvPr>
        </p:nvSpPr>
        <p:spPr>
          <a:xfrm>
            <a:off x="8951775"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bg1"/>
                </a:solidFill>
              </a:defRPr>
            </a:lvl1pPr>
          </a:lstStyle>
          <a:p>
            <a:fld id="{1FA974A1-3313-478B-A0F3-9F1EE0DF7073}" type="slidenum">
              <a:rPr lang="en-US" altLang="en-US"/>
              <a:t>‹#›</a:t>
            </a:fld>
          </a:p>
        </p:txBody>
      </p:sp>
    </p:spTree>
    <p:extLst>
      <p:ext uri="{BB962C8B-B14F-4D97-AF65-F5344CB8AC3E}">
        <p14:creationId xmlns:p14="http://schemas.microsoft.com/office/powerpoint/2010/main" val="36552181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2">
    <p:bg>
      <p:bgPr>
        <a:blipFill dpi="0" rotWithShape="0">
          <a:blip r:embed="rId3">
            <a:lum/>
          </a:blip>
          <a:stretch>
            <a:fillRect/>
          </a:stretch>
        </a:blipFill>
        <a:effectLst/>
      </p:bgPr>
    </p:bg>
    <p:spTree>
      <p:nvGrpSpPr>
        <p:cNvPr id="1" name=""/>
        <p:cNvGrpSpPr/>
        <p:nvPr/>
      </p:nvGrpSpPr>
      <p:grpSpPr>
        <a:xfrm>
          <a:off x="0" y="0"/>
          <a:ext cx="0" cy="0"/>
        </a:xfrm>
      </p:grpSpPr>
      <p:sp>
        <p:nvSpPr>
          <p:cNvPr id="2" name="Title 1"/>
          <p:cNvSpPr>
            <a:spLocks noGrp="1"/>
          </p:cNvSpPr>
          <p:nvPr>
            <p:ph type="ctrTitle"/>
          </p:nvPr>
        </p:nvSpPr>
        <p:spPr>
          <a:xfrm>
            <a:off x="1739835" y="1913842"/>
            <a:ext cx="8754082" cy="1526707"/>
          </a:xfrm>
        </p:spPr>
        <p:txBody>
          <a:bodyPr anchor="b"/>
          <a:lstStyle>
            <a:lvl1pPr algn="l">
              <a:lnSpc>
                <a:spcPct val="70000"/>
              </a:lnSpc>
              <a:defRPr sz="6000"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1739834" y="3452219"/>
            <a:ext cx="8754083" cy="201883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Date Placeholder 3">
            <a:extLst>
              <a:ext uri="{FF2B5EF4-FFF2-40B4-BE49-F238E27FC236}">
                <a16:creationId xmlns:a16="http://schemas.microsoft.com/office/drawing/2014/main" id="{9CAC44B4-07DD-4C30-82FC-9DD5FF32FA84}"/>
              </a:ext>
            </a:extLst>
          </p:cNvPr>
          <p:cNvSpPr>
            <a:spLocks noGrp="1"/>
          </p:cNvSpPr>
          <p:nvPr>
            <p:ph type="dt" sz="half" idx="10"/>
          </p:nvPr>
        </p:nvSpPr>
        <p:spPr>
          <a:xfrm>
            <a:off x="411508" y="6356350"/>
            <a:ext cx="2743200" cy="365125"/>
          </a:xfrm>
        </p:spPr>
        <p:txBody>
          <a:bodyPr/>
          <a:lstStyle>
            <a:lvl1pPr>
              <a:defRPr/>
            </a:lvl1pPr>
          </a:lstStyle>
          <a:p>
            <a:pPr>
              <a:defRPr/>
            </a:pPr>
            <a:fld id="{93C20940-5F7C-4CBA-AEA0-FAF29EB1603A}" type="datetime1">
              <a:rPr lang="en-US" smtClean="0"/>
              <a:t>10/15/2019</a:t>
            </a:fld>
            <a:endParaRPr lang="en-US"/>
          </a:p>
        </p:txBody>
      </p:sp>
      <p:pic>
        <p:nvPicPr>
          <p:cNvPr id="8" name="Picture 7">
            <a:extLst>
              <a:ext uri="{FF2B5EF4-FFF2-40B4-BE49-F238E27FC236}">
                <a16:creationId xmlns:a16="http://schemas.microsoft.com/office/drawing/2014/main" id="{DA2D438E-0F4C-4EB4-BB53-923F3B970C89}"/>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bwMode="auto">
          <a:xfrm>
            <a:off x="9550262" y="409175"/>
            <a:ext cx="214471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90A0EF0A-2E71-439A-8AA7-8E9554C7880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9550262" y="829500"/>
            <a:ext cx="2144713" cy="77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Slide Number Placeholder 5">
            <a:extLst>
              <a:ext uri="{FF2B5EF4-FFF2-40B4-BE49-F238E27FC236}">
                <a16:creationId xmlns:a16="http://schemas.microsoft.com/office/drawing/2014/main" id="{0A01D7A7-352C-453D-B4E7-AE99E4A9940C}"/>
              </a:ext>
            </a:extLst>
          </p:cNvPr>
          <p:cNvSpPr>
            <a:spLocks noGrp="1"/>
          </p:cNvSpPr>
          <p:nvPr>
            <p:ph type="sldNum" sz="quarter" idx="4"/>
          </p:nvPr>
        </p:nvSpPr>
        <p:spPr>
          <a:xfrm>
            <a:off x="8951775"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bg1"/>
                </a:solidFill>
              </a:defRPr>
            </a:lvl1pPr>
          </a:lstStyle>
          <a:p>
            <a:fld id="{1FA974A1-3313-478B-A0F3-9F1EE0DF7073}" type="slidenum">
              <a:rPr lang="en-US" altLang="en-US"/>
              <a:t>‹#›</a:t>
            </a:fld>
          </a:p>
        </p:txBody>
      </p:sp>
    </p:spTree>
    <p:extLst>
      <p:ext uri="{BB962C8B-B14F-4D97-AF65-F5344CB8AC3E}">
        <p14:creationId xmlns:p14="http://schemas.microsoft.com/office/powerpoint/2010/main" val="276454911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a:xfrm>
            <a:off x="1150061" y="1359755"/>
            <a:ext cx="10233048" cy="566737"/>
          </a:xfrm>
        </p:spPr>
        <p:txBody>
          <a:bodyPr/>
          <a:lstStyle>
            <a:lvl1pPr>
              <a:lnSpc>
                <a:spcPct val="70000"/>
              </a:lnSpc>
              <a:defRPr>
                <a:solidFill>
                  <a:schemeClr val="tx1"/>
                </a:solidFil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p:txBody>
      </p:sp>
      <p:sp>
        <p:nvSpPr>
          <p:cNvPr id="6" name="Date Placeholder 3">
            <a:extLst>
              <a:ext uri="{FF2B5EF4-FFF2-40B4-BE49-F238E27FC236}">
                <a16:creationId xmlns:a16="http://schemas.microsoft.com/office/drawing/2014/main" id="{0C5F80A0-1AB6-43B9-8A11-0F7633E51148}"/>
              </a:ext>
            </a:extLst>
          </p:cNvPr>
          <p:cNvSpPr>
            <a:spLocks noGrp="1"/>
          </p:cNvSpPr>
          <p:nvPr>
            <p:ph type="dt" sz="half" idx="10"/>
          </p:nvPr>
        </p:nvSpPr>
        <p:spPr/>
        <p:txBody>
          <a:bodyPr/>
          <a:lstStyle>
            <a:lvl1pPr>
              <a:defRPr/>
            </a:lvl1pPr>
          </a:lstStyle>
          <a:p>
            <a:pPr>
              <a:defRPr/>
            </a:pPr>
            <a:fld id="{EA73BFD2-B28F-4F04-BC2A-C7BB4D23DEAA}" type="datetime1">
              <a:rPr lang="en-US" smtClean="0"/>
              <a:t>10/15/2019</a:t>
            </a:fld>
            <a:endParaRPr lang="en-US"/>
          </a:p>
        </p:txBody>
      </p:sp>
      <p:sp>
        <p:nvSpPr>
          <p:cNvPr id="10" name="Slide Number Placeholder 5">
            <a:extLst>
              <a:ext uri="{FF2B5EF4-FFF2-40B4-BE49-F238E27FC236}">
                <a16:creationId xmlns:a16="http://schemas.microsoft.com/office/drawing/2014/main" id="{FDCFA88B-3D5B-4EF9-AE16-9A175E0407EC}"/>
              </a:ext>
            </a:extLst>
          </p:cNvPr>
          <p:cNvSpPr>
            <a:spLocks noGrp="1"/>
          </p:cNvSpPr>
          <p:nvPr>
            <p:ph type="sldNum" sz="quarter" idx="4"/>
          </p:nvPr>
        </p:nvSpPr>
        <p:spPr>
          <a:xfrm>
            <a:off x="8951775"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bg1"/>
                </a:solidFill>
              </a:defRPr>
            </a:lvl1pPr>
          </a:lstStyle>
          <a:p>
            <a:fld id="{1FA974A1-3313-478B-A0F3-9F1EE0DF7073}" type="slidenum">
              <a:rPr lang="en-US" altLang="en-US"/>
              <a:t>‹#›</a:t>
            </a:fld>
          </a:p>
        </p:txBody>
      </p:sp>
      <p:pic>
        <p:nvPicPr>
          <p:cNvPr id="11" name="Picture 10">
            <a:extLst>
              <a:ext uri="{FF2B5EF4-FFF2-40B4-BE49-F238E27FC236}">
                <a16:creationId xmlns:a16="http://schemas.microsoft.com/office/drawing/2014/main" id="{FE70025A-E698-4489-AC64-14F9534AF165}"/>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bwMode="auto">
          <a:xfrm>
            <a:off x="9550262" y="409175"/>
            <a:ext cx="214471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DBAE1396-A124-46B0-B26E-9DD96995FB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9550262" y="829500"/>
            <a:ext cx="2144713" cy="77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8338505"/>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ubtitle, and Content">
    <p:spTree>
      <p:nvGrpSpPr>
        <p:cNvPr id="1" name=""/>
        <p:cNvGrpSpPr/>
        <p:nvPr/>
      </p:nvGrpSpPr>
      <p:grpSpPr>
        <a:xfrm>
          <a:off x="0" y="0"/>
          <a:ext cx="0" cy="0"/>
        </a:xfrm>
      </p:grpSpPr>
      <p:sp>
        <p:nvSpPr>
          <p:cNvPr id="2" name="Title 1"/>
          <p:cNvSpPr>
            <a:spLocks noGrp="1"/>
          </p:cNvSpPr>
          <p:nvPr>
            <p:ph type="title"/>
          </p:nvPr>
        </p:nvSpPr>
        <p:spPr>
          <a:xfrm>
            <a:off x="1150060" y="1359755"/>
            <a:ext cx="10150985" cy="566737"/>
          </a:xfrm>
        </p:spPr>
        <p:txBody>
          <a:bodyPr/>
          <a:lstStyle>
            <a:lvl1pPr>
              <a:lnSpc>
                <a:spcPct val="70000"/>
              </a:lnSpc>
              <a:defRPr>
                <a:solidFill>
                  <a:schemeClr val="tx1"/>
                </a:solidFill>
              </a:defRPr>
            </a:lvl1pPr>
          </a:lstStyle>
          <a:p>
            <a:r>
              <a:rPr lang="en-US"/>
              <a:t>Click to edit Master title style</a:t>
            </a:r>
          </a:p>
        </p:txBody>
      </p:sp>
      <p:sp>
        <p:nvSpPr>
          <p:cNvPr id="3" name="Content Placeholder 2"/>
          <p:cNvSpPr>
            <a:spLocks noGrp="1"/>
          </p:cNvSpPr>
          <p:nvPr>
            <p:ph idx="1"/>
          </p:nvPr>
        </p:nvSpPr>
        <p:spPr>
          <a:xfrm>
            <a:off x="1150060" y="2792748"/>
            <a:ext cx="8782050" cy="3036888"/>
          </a:xfrm>
        </p:spPr>
        <p:txBody>
          <a:bodyPr/>
          <a:lstStyle/>
          <a:p>
            <a:pPr lvl="0"/>
            <a:r>
              <a:rPr lang="en-US"/>
              <a:t>Edit Master text styles</a:t>
            </a:r>
          </a:p>
          <a:p>
            <a:pPr lvl="1"/>
            <a:r>
              <a:rPr lang="en-US"/>
              <a:t>Second level</a:t>
            </a:r>
          </a:p>
          <a:p>
            <a:pPr lvl="2"/>
            <a:r>
              <a:rPr lang="en-US"/>
              <a:t>Third level</a:t>
            </a:r>
          </a:p>
        </p:txBody>
      </p:sp>
      <p:sp>
        <p:nvSpPr>
          <p:cNvPr id="6" name="Date Placeholder 3">
            <a:extLst>
              <a:ext uri="{FF2B5EF4-FFF2-40B4-BE49-F238E27FC236}">
                <a16:creationId xmlns:a16="http://schemas.microsoft.com/office/drawing/2014/main" id="{0C5F80A0-1AB6-43B9-8A11-0F7633E51148}"/>
              </a:ext>
            </a:extLst>
          </p:cNvPr>
          <p:cNvSpPr>
            <a:spLocks noGrp="1"/>
          </p:cNvSpPr>
          <p:nvPr>
            <p:ph type="dt" sz="half" idx="10"/>
          </p:nvPr>
        </p:nvSpPr>
        <p:spPr/>
        <p:txBody>
          <a:bodyPr/>
          <a:lstStyle>
            <a:lvl1pPr>
              <a:defRPr/>
            </a:lvl1pPr>
          </a:lstStyle>
          <a:p>
            <a:pPr>
              <a:defRPr/>
            </a:pPr>
            <a:fld id="{5187FDBD-03D3-4B5A-80DD-E714F2AA9703}" type="datetime1">
              <a:rPr lang="en-US" smtClean="0"/>
              <a:t>10/15/2019</a:t>
            </a:fld>
            <a:endParaRPr lang="en-US"/>
          </a:p>
        </p:txBody>
      </p:sp>
      <p:sp>
        <p:nvSpPr>
          <p:cNvPr id="9" name="Text Placeholder 8">
            <a:extLst>
              <a:ext uri="{FF2B5EF4-FFF2-40B4-BE49-F238E27FC236}">
                <a16:creationId xmlns:a16="http://schemas.microsoft.com/office/drawing/2014/main" id="{EC85329B-871A-438C-AF0F-8132D65E8647}"/>
              </a:ext>
            </a:extLst>
          </p:cNvPr>
          <p:cNvSpPr>
            <a:spLocks noGrp="1"/>
          </p:cNvSpPr>
          <p:nvPr>
            <p:ph type="body" sz="quarter" idx="12"/>
          </p:nvPr>
        </p:nvSpPr>
        <p:spPr>
          <a:xfrm>
            <a:off x="1150060" y="2160129"/>
            <a:ext cx="8728075" cy="663575"/>
          </a:xfrm>
        </p:spPr>
        <p:txBody>
          <a:bodyPr/>
          <a:lstStyle>
            <a:lvl1pPr>
              <a:defRPr b="1"/>
            </a:lvl1pPr>
          </a:lstStyle>
          <a:p>
            <a:pPr lvl="0"/>
            <a:r>
              <a:rPr lang="en-US"/>
              <a:t>Edit Master text styles</a:t>
            </a:r>
          </a:p>
        </p:txBody>
      </p:sp>
      <p:sp>
        <p:nvSpPr>
          <p:cNvPr id="12" name="Slide Number Placeholder 5">
            <a:extLst>
              <a:ext uri="{FF2B5EF4-FFF2-40B4-BE49-F238E27FC236}">
                <a16:creationId xmlns:a16="http://schemas.microsoft.com/office/drawing/2014/main" id="{B6DC8F5B-AB2B-4273-9AFF-FDC0D6A25AA5}"/>
              </a:ext>
            </a:extLst>
          </p:cNvPr>
          <p:cNvSpPr>
            <a:spLocks noGrp="1"/>
          </p:cNvSpPr>
          <p:nvPr>
            <p:ph type="sldNum" sz="quarter" idx="4"/>
          </p:nvPr>
        </p:nvSpPr>
        <p:spPr>
          <a:xfrm>
            <a:off x="8951775"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bg1"/>
                </a:solidFill>
              </a:defRPr>
            </a:lvl1pPr>
          </a:lstStyle>
          <a:p>
            <a:fld id="{1FA974A1-3313-478B-A0F3-9F1EE0DF7073}" type="slidenum">
              <a:rPr lang="en-US" altLang="en-US"/>
              <a:t>‹#›</a:t>
            </a:fld>
          </a:p>
        </p:txBody>
      </p:sp>
      <p:pic>
        <p:nvPicPr>
          <p:cNvPr id="13" name="Picture 12">
            <a:extLst>
              <a:ext uri="{FF2B5EF4-FFF2-40B4-BE49-F238E27FC236}">
                <a16:creationId xmlns:a16="http://schemas.microsoft.com/office/drawing/2014/main" id="{50049DF0-9923-44C5-8B20-666550B539C3}"/>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bwMode="auto">
          <a:xfrm>
            <a:off x="9550262" y="409175"/>
            <a:ext cx="214471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509A4A60-43AF-4D6B-8178-E417527226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9550262" y="829500"/>
            <a:ext cx="2144713" cy="77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0900423"/>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Section Header">
    <p:spTree>
      <p:nvGrpSpPr>
        <p:cNvPr id="1" name=""/>
        <p:cNvGrpSpPr/>
        <p:nvPr/>
      </p:nvGrpSpPr>
      <p:grpSpPr>
        <a:xfrm>
          <a:off x="0" y="0"/>
          <a:ext cx="0" cy="0"/>
        </a:xfrm>
      </p:grpSpPr>
      <p:sp>
        <p:nvSpPr>
          <p:cNvPr id="2" name="Title 1"/>
          <p:cNvSpPr>
            <a:spLocks noGrp="1"/>
          </p:cNvSpPr>
          <p:nvPr>
            <p:ph type="title"/>
          </p:nvPr>
        </p:nvSpPr>
        <p:spPr>
          <a:xfrm>
            <a:off x="1790772" y="2146768"/>
            <a:ext cx="8713371" cy="1746156"/>
          </a:xfrm>
        </p:spPr>
        <p:txBody>
          <a:bodyPr anchor="b"/>
          <a:lstStyle>
            <a:lvl1pPr>
              <a:defRPr sz="600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790772" y="3948370"/>
            <a:ext cx="8713371" cy="762466"/>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Date Placeholder 3">
            <a:extLst>
              <a:ext uri="{FF2B5EF4-FFF2-40B4-BE49-F238E27FC236}">
                <a16:creationId xmlns:a16="http://schemas.microsoft.com/office/drawing/2014/main" id="{7D01DD95-4626-42DE-AEEA-098296C5D987}"/>
              </a:ext>
            </a:extLst>
          </p:cNvPr>
          <p:cNvSpPr>
            <a:spLocks noGrp="1"/>
          </p:cNvSpPr>
          <p:nvPr>
            <p:ph type="dt" sz="half" idx="10"/>
          </p:nvPr>
        </p:nvSpPr>
        <p:spPr/>
        <p:txBody>
          <a:bodyPr/>
          <a:lstStyle>
            <a:lvl1pPr>
              <a:defRPr/>
            </a:lvl1pPr>
          </a:lstStyle>
          <a:p>
            <a:pPr>
              <a:defRPr/>
            </a:pPr>
            <a:fld id="{387E90B1-36D4-48E0-9080-51C8D2D957EA}" type="datetime1">
              <a:rPr lang="en-US" smtClean="0"/>
              <a:t>10/15/2019</a:t>
            </a:fld>
            <a:endParaRPr lang="en-US"/>
          </a:p>
        </p:txBody>
      </p:sp>
      <p:sp>
        <p:nvSpPr>
          <p:cNvPr id="11" name="Slide Number Placeholder 5">
            <a:extLst>
              <a:ext uri="{FF2B5EF4-FFF2-40B4-BE49-F238E27FC236}">
                <a16:creationId xmlns:a16="http://schemas.microsoft.com/office/drawing/2014/main" id="{D839A144-781B-46F9-BEF1-558F1E96B54D}"/>
              </a:ext>
            </a:extLst>
          </p:cNvPr>
          <p:cNvSpPr>
            <a:spLocks noGrp="1"/>
          </p:cNvSpPr>
          <p:nvPr>
            <p:ph type="sldNum" sz="quarter" idx="4"/>
          </p:nvPr>
        </p:nvSpPr>
        <p:spPr>
          <a:xfrm>
            <a:off x="8951775"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bg1"/>
                </a:solidFill>
              </a:defRPr>
            </a:lvl1pPr>
          </a:lstStyle>
          <a:p>
            <a:fld id="{1FA974A1-3313-478B-A0F3-9F1EE0DF7073}" type="slidenum">
              <a:rPr lang="en-US" altLang="en-US"/>
              <a:t>‹#›</a:t>
            </a:fld>
          </a:p>
        </p:txBody>
      </p:sp>
      <p:pic>
        <p:nvPicPr>
          <p:cNvPr id="10" name="Picture 9">
            <a:extLst>
              <a:ext uri="{FF2B5EF4-FFF2-40B4-BE49-F238E27FC236}">
                <a16:creationId xmlns:a16="http://schemas.microsoft.com/office/drawing/2014/main" id="{B9A16CF7-F39D-440E-8F60-652621D3F096}"/>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bwMode="auto">
          <a:xfrm>
            <a:off x="9550262" y="409175"/>
            <a:ext cx="214471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CC127C2D-ACF1-4006-A76D-66B2C1EBC4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9550262" y="829500"/>
            <a:ext cx="2144713" cy="77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1485940"/>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2">
    <p:bg>
      <p:bgPr>
        <a:blipFill dpi="0" rotWithShape="0">
          <a:blip r:embed="rId1"/>
          <a:stretch>
            <a:fillRect/>
          </a:stretch>
        </a:blipFill>
        <a:effectLst/>
      </p:bgPr>
    </p:bg>
    <p:spTree>
      <p:nvGrpSpPr>
        <p:cNvPr id="1" name=""/>
        <p:cNvGrpSpPr/>
        <p:nvPr/>
      </p:nvGrpSpPr>
      <p:grpSpPr>
        <a:xfrm>
          <a:off x="0" y="0"/>
          <a:ext cx="0" cy="0"/>
        </a:xfrm>
      </p:grpSpPr>
      <p:sp>
        <p:nvSpPr>
          <p:cNvPr id="2" name="Title 1"/>
          <p:cNvSpPr>
            <a:spLocks noGrp="1"/>
          </p:cNvSpPr>
          <p:nvPr>
            <p:ph type="title"/>
          </p:nvPr>
        </p:nvSpPr>
        <p:spPr>
          <a:xfrm>
            <a:off x="1791341" y="2146768"/>
            <a:ext cx="8713371" cy="1746156"/>
          </a:xfrm>
        </p:spPr>
        <p:txBody>
          <a:bodyPr anchor="b"/>
          <a:lstStyle>
            <a:lvl1pPr>
              <a:defRPr sz="6000" baseline="0">
                <a:solidFill>
                  <a:srgbClr val="BDB6B2"/>
                </a:solidFill>
              </a:defRPr>
            </a:lvl1pPr>
          </a:lstStyle>
          <a:p>
            <a:r>
              <a:rPr lang="en-US"/>
              <a:t>Click to edit Master title style</a:t>
            </a:r>
          </a:p>
        </p:txBody>
      </p:sp>
      <p:sp>
        <p:nvSpPr>
          <p:cNvPr id="3" name="Text Placeholder 2"/>
          <p:cNvSpPr>
            <a:spLocks noGrp="1"/>
          </p:cNvSpPr>
          <p:nvPr>
            <p:ph type="body" idx="1"/>
          </p:nvPr>
        </p:nvSpPr>
        <p:spPr>
          <a:xfrm>
            <a:off x="1791341" y="3958060"/>
            <a:ext cx="8713371" cy="762466"/>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69EA01-7AB1-47F8-8F32-9917709828EE}"/>
              </a:ext>
            </a:extLst>
          </p:cNvPr>
          <p:cNvSpPr>
            <a:spLocks noGrp="1"/>
          </p:cNvSpPr>
          <p:nvPr>
            <p:ph type="dt" sz="half" idx="10"/>
          </p:nvPr>
        </p:nvSpPr>
        <p:spPr/>
        <p:txBody>
          <a:bodyPr/>
          <a:lstStyle>
            <a:lvl1pPr>
              <a:defRPr/>
            </a:lvl1pPr>
          </a:lstStyle>
          <a:p>
            <a:pPr>
              <a:defRPr/>
            </a:pPr>
            <a:fld id="{30476AA7-A88F-469A-AD2C-0185CB059552}" type="datetime1">
              <a:rPr lang="en-US" smtClean="0"/>
              <a:t>10/15/2019</a:t>
            </a:fld>
            <a:endParaRPr lang="en-US"/>
          </a:p>
        </p:txBody>
      </p:sp>
      <p:sp>
        <p:nvSpPr>
          <p:cNvPr id="7" name="Slide Number Placeholder 5">
            <a:extLst>
              <a:ext uri="{FF2B5EF4-FFF2-40B4-BE49-F238E27FC236}">
                <a16:creationId xmlns:a16="http://schemas.microsoft.com/office/drawing/2014/main" id="{68E1EEEE-EC19-4B47-87BD-72358C3A7ECE}"/>
              </a:ext>
            </a:extLst>
          </p:cNvPr>
          <p:cNvSpPr>
            <a:spLocks noGrp="1"/>
          </p:cNvSpPr>
          <p:nvPr>
            <p:ph type="sldNum" sz="quarter" idx="4"/>
          </p:nvPr>
        </p:nvSpPr>
        <p:spPr>
          <a:xfrm>
            <a:off x="8951775"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bg1"/>
                </a:solidFill>
              </a:defRPr>
            </a:lvl1pPr>
          </a:lstStyle>
          <a:p>
            <a:fld id="{1FA974A1-3313-478B-A0F3-9F1EE0DF7073}" type="slidenum">
              <a:rPr lang="en-US" altLang="en-US"/>
              <a:t>‹#›</a:t>
            </a:fld>
          </a:p>
        </p:txBody>
      </p:sp>
    </p:spTree>
    <p:extLst>
      <p:ext uri="{BB962C8B-B14F-4D97-AF65-F5344CB8AC3E}">
        <p14:creationId xmlns:p14="http://schemas.microsoft.com/office/powerpoint/2010/main" val="392325759"/>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Sign Off / Contact">
    <p:spTree>
      <p:nvGrpSpPr>
        <p:cNvPr id="1" name=""/>
        <p:cNvGrpSpPr/>
        <p:nvPr/>
      </p:nvGrpSpPr>
      <p:grpSpPr>
        <a:xfrm>
          <a:off x="0" y="0"/>
          <a:ext cx="0" cy="0"/>
        </a:xfrm>
      </p:grpSpPr>
      <p:sp>
        <p:nvSpPr>
          <p:cNvPr id="2" name="Title 1"/>
          <p:cNvSpPr>
            <a:spLocks noGrp="1"/>
          </p:cNvSpPr>
          <p:nvPr>
            <p:ph type="title"/>
          </p:nvPr>
        </p:nvSpPr>
        <p:spPr>
          <a:xfrm>
            <a:off x="2909421" y="2034208"/>
            <a:ext cx="5798017" cy="934279"/>
          </a:xfrm>
        </p:spPr>
        <p:txBody>
          <a:bodyPr anchor="b"/>
          <a:lstStyle>
            <a:lvl1pPr>
              <a:defRPr sz="6000">
                <a:solidFill>
                  <a:schemeClr val="tx1"/>
                </a:solidFill>
              </a:defRPr>
            </a:lvl1pPr>
          </a:lstStyle>
          <a:p>
            <a:r>
              <a:rPr lang="en-US"/>
              <a:t>Click to edit Master title style</a:t>
            </a:r>
          </a:p>
        </p:txBody>
      </p:sp>
      <p:sp>
        <p:nvSpPr>
          <p:cNvPr id="7" name="Text Placeholder 6"/>
          <p:cNvSpPr>
            <a:spLocks noGrp="1"/>
          </p:cNvSpPr>
          <p:nvPr>
            <p:ph type="body" sz="quarter" idx="13"/>
          </p:nvPr>
        </p:nvSpPr>
        <p:spPr>
          <a:xfrm>
            <a:off x="2909888" y="3372335"/>
            <a:ext cx="5797550" cy="1352065"/>
          </a:xfrm>
        </p:spPr>
        <p:txBody>
          <a:bodyPr>
            <a:noAutofit/>
          </a:bodyPr>
          <a:lstStyle>
            <a:lvl1pPr>
              <a:lnSpc>
                <a:spcPct val="50000"/>
              </a:lnSpc>
              <a:defRPr sz="2400" b="0" i="0"/>
            </a:lvl1pPr>
          </a:lstStyle>
          <a:p>
            <a:pPr lvl="0"/>
            <a:r>
              <a:rPr lang="en-US"/>
              <a:t>Edit Master text styles</a:t>
            </a:r>
          </a:p>
          <a:p>
            <a:pPr lvl="1"/>
            <a:r>
              <a:rPr lang="en-US"/>
              <a:t>Second level</a:t>
            </a:r>
          </a:p>
          <a:p>
            <a:pPr lvl="2"/>
            <a:r>
              <a:rPr lang="en-US"/>
              <a:t>Third level</a:t>
            </a:r>
          </a:p>
          <a:p>
            <a:pPr lvl="3"/>
            <a:r>
              <a:rPr lang="en-US"/>
              <a:t>Fourth level</a:t>
            </a:r>
          </a:p>
        </p:txBody>
      </p:sp>
      <p:sp>
        <p:nvSpPr>
          <p:cNvPr id="9" name="Text Placeholder 8"/>
          <p:cNvSpPr>
            <a:spLocks noGrp="1"/>
          </p:cNvSpPr>
          <p:nvPr>
            <p:ph type="body" sz="quarter" idx="14"/>
          </p:nvPr>
        </p:nvSpPr>
        <p:spPr>
          <a:xfrm>
            <a:off x="2909888" y="5313846"/>
            <a:ext cx="5797550" cy="391215"/>
          </a:xfrm>
        </p:spPr>
        <p:txBody>
          <a:bodyPr>
            <a:noAutofit/>
          </a:bodyPr>
          <a:lstStyle>
            <a:lvl1pPr>
              <a:defRPr lang="en-US" sz="1100" b="0" i="0" smtClean="0">
                <a:solidFill>
                  <a:srgbClr val="74716F"/>
                </a:solidFill>
                <a:effectLst/>
              </a:defRPr>
            </a:lvl1pPr>
          </a:lstStyle>
          <a:p>
            <a:pPr lvl="0"/>
            <a:r>
              <a:rPr lang="en-US"/>
              <a:t>Edit Master text styles</a:t>
            </a:r>
          </a:p>
        </p:txBody>
      </p:sp>
      <p:sp>
        <p:nvSpPr>
          <p:cNvPr id="8" name="Date Placeholder 3">
            <a:extLst>
              <a:ext uri="{FF2B5EF4-FFF2-40B4-BE49-F238E27FC236}">
                <a16:creationId xmlns:a16="http://schemas.microsoft.com/office/drawing/2014/main" id="{A4811A66-BFFF-4154-A3E5-AA8F8004F58D}"/>
              </a:ext>
            </a:extLst>
          </p:cNvPr>
          <p:cNvSpPr>
            <a:spLocks noGrp="1"/>
          </p:cNvSpPr>
          <p:nvPr>
            <p:ph type="dt" sz="half" idx="15"/>
          </p:nvPr>
        </p:nvSpPr>
        <p:spPr/>
        <p:txBody>
          <a:bodyPr/>
          <a:lstStyle>
            <a:lvl1pPr>
              <a:defRPr/>
            </a:lvl1pPr>
          </a:lstStyle>
          <a:p>
            <a:pPr>
              <a:defRPr/>
            </a:pPr>
            <a:fld id="{068CC80C-BD52-487A-B653-F37D976E7100}" type="datetime1">
              <a:rPr lang="en-US" smtClean="0"/>
              <a:t>10/15/2019</a:t>
            </a:fld>
            <a:endParaRPr lang="en-US"/>
          </a:p>
        </p:txBody>
      </p:sp>
      <p:sp>
        <p:nvSpPr>
          <p:cNvPr id="13" name="Slide Number Placeholder 5">
            <a:extLst>
              <a:ext uri="{FF2B5EF4-FFF2-40B4-BE49-F238E27FC236}">
                <a16:creationId xmlns:a16="http://schemas.microsoft.com/office/drawing/2014/main" id="{68C93277-9A31-4FB0-9FFC-BD95A6DF0BB7}"/>
              </a:ext>
            </a:extLst>
          </p:cNvPr>
          <p:cNvSpPr>
            <a:spLocks noGrp="1"/>
          </p:cNvSpPr>
          <p:nvPr>
            <p:ph type="sldNum" sz="quarter" idx="4"/>
          </p:nvPr>
        </p:nvSpPr>
        <p:spPr>
          <a:xfrm>
            <a:off x="8951775"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bg1"/>
                </a:solidFill>
              </a:defRPr>
            </a:lvl1pPr>
          </a:lstStyle>
          <a:p>
            <a:fld id="{1FA974A1-3313-478B-A0F3-9F1EE0DF7073}" type="slidenum">
              <a:rPr lang="en-US" altLang="en-US"/>
              <a:t>‹#›</a:t>
            </a:fld>
          </a:p>
        </p:txBody>
      </p:sp>
      <p:pic>
        <p:nvPicPr>
          <p:cNvPr id="10" name="Picture 9">
            <a:extLst>
              <a:ext uri="{FF2B5EF4-FFF2-40B4-BE49-F238E27FC236}">
                <a16:creationId xmlns:a16="http://schemas.microsoft.com/office/drawing/2014/main" id="{7B649D90-7494-4C6F-A86F-531119F521BC}"/>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bwMode="auto">
          <a:xfrm>
            <a:off x="9550262" y="409175"/>
            <a:ext cx="214471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64F42B5A-E69F-4A16-925D-EDEC3993FE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9550262" y="829500"/>
            <a:ext cx="2144713" cy="77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4220508"/>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wo Content">
    <p:spTree>
      <p:nvGrpSpPr>
        <p:cNvPr id="1" name=""/>
        <p:cNvGrpSpPr/>
        <p:nvPr/>
      </p:nvGrpSpPr>
      <p:grpSpPr>
        <a:xfrm>
          <a:off x="0" y="0"/>
          <a:ext cx="0" cy="0"/>
        </a:xfrm>
      </p:grpSpPr>
      <p:sp>
        <p:nvSpPr>
          <p:cNvPr id="3" name="Content Placeholder 2"/>
          <p:cNvSpPr>
            <a:spLocks noGrp="1"/>
          </p:cNvSpPr>
          <p:nvPr>
            <p:ph sz="half" idx="1"/>
          </p:nvPr>
        </p:nvSpPr>
        <p:spPr>
          <a:xfrm>
            <a:off x="1723168" y="2647931"/>
            <a:ext cx="4312024" cy="34657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2119" y="2647930"/>
            <a:ext cx="4312024" cy="34657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p:nvPr>
        </p:nvSpPr>
        <p:spPr>
          <a:xfrm>
            <a:off x="1723168" y="1846972"/>
            <a:ext cx="8780975" cy="566775"/>
          </a:xfrm>
        </p:spPr>
        <p:txBody>
          <a:bodyPr/>
          <a:lstStyle>
            <a:lvl1pPr>
              <a:lnSpc>
                <a:spcPct val="70000"/>
              </a:lnSpc>
              <a:defRPr>
                <a:solidFill>
                  <a:schemeClr val="tx1"/>
                </a:solidFill>
              </a:defRPr>
            </a:lvl1pPr>
          </a:lstStyle>
          <a:p>
            <a:r>
              <a:rPr lang="en-US"/>
              <a:t>Click to edit Master title style</a:t>
            </a:r>
          </a:p>
        </p:txBody>
      </p:sp>
      <p:sp>
        <p:nvSpPr>
          <p:cNvPr id="7" name="Date Placeholder 3">
            <a:extLst>
              <a:ext uri="{FF2B5EF4-FFF2-40B4-BE49-F238E27FC236}">
                <a16:creationId xmlns:a16="http://schemas.microsoft.com/office/drawing/2014/main" id="{449D1877-89D9-4199-9539-0341E4FEA83A}"/>
              </a:ext>
            </a:extLst>
          </p:cNvPr>
          <p:cNvSpPr>
            <a:spLocks noGrp="1"/>
          </p:cNvSpPr>
          <p:nvPr>
            <p:ph type="dt" sz="half" idx="10"/>
          </p:nvPr>
        </p:nvSpPr>
        <p:spPr/>
        <p:txBody>
          <a:bodyPr/>
          <a:lstStyle>
            <a:lvl1pPr>
              <a:defRPr/>
            </a:lvl1pPr>
          </a:lstStyle>
          <a:p>
            <a:pPr>
              <a:defRPr/>
            </a:pPr>
            <a:fld id="{9940FF5E-45C3-4ED0-BE33-B7BF073351AC}" type="datetime1">
              <a:rPr lang="en-US" smtClean="0"/>
              <a:t>10/15/2019</a:t>
            </a:fld>
            <a:endParaRPr lang="en-US"/>
          </a:p>
        </p:txBody>
      </p:sp>
      <p:sp>
        <p:nvSpPr>
          <p:cNvPr id="13" name="Slide Number Placeholder 5">
            <a:extLst>
              <a:ext uri="{FF2B5EF4-FFF2-40B4-BE49-F238E27FC236}">
                <a16:creationId xmlns:a16="http://schemas.microsoft.com/office/drawing/2014/main" id="{2AF90C29-DC05-4E0C-B2C1-FBD9367AF4BB}"/>
              </a:ext>
            </a:extLst>
          </p:cNvPr>
          <p:cNvSpPr>
            <a:spLocks noGrp="1"/>
          </p:cNvSpPr>
          <p:nvPr>
            <p:ph type="sldNum" sz="quarter" idx="4"/>
          </p:nvPr>
        </p:nvSpPr>
        <p:spPr>
          <a:xfrm>
            <a:off x="8951775"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bg1"/>
                </a:solidFill>
              </a:defRPr>
            </a:lvl1pPr>
          </a:lstStyle>
          <a:p>
            <a:fld id="{1FA974A1-3313-478B-A0F3-9F1EE0DF7073}" type="slidenum">
              <a:rPr lang="en-US" altLang="en-US"/>
              <a:t>‹#›</a:t>
            </a:fld>
          </a:p>
        </p:txBody>
      </p:sp>
      <p:pic>
        <p:nvPicPr>
          <p:cNvPr id="12" name="Picture 11">
            <a:extLst>
              <a:ext uri="{FF2B5EF4-FFF2-40B4-BE49-F238E27FC236}">
                <a16:creationId xmlns:a16="http://schemas.microsoft.com/office/drawing/2014/main" id="{92791165-3282-4CA2-A9B6-A1AB2EBF5688}"/>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bwMode="auto">
          <a:xfrm>
            <a:off x="9550262" y="409175"/>
            <a:ext cx="214471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A2222B39-EEE1-44C2-921F-6E35BF9AA98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9550262" y="829500"/>
            <a:ext cx="2144713" cy="77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715460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a:xfrm>
            <a:off x="1806396" y="2757295"/>
            <a:ext cx="8780975" cy="925171"/>
          </a:xfrm>
        </p:spPr>
        <p:txBody>
          <a:bodyPr/>
          <a:lstStyle>
            <a:lvl1pPr>
              <a:defRPr baseline="0">
                <a:solidFill>
                  <a:schemeClr val="tx1"/>
                </a:solidFill>
              </a:defRPr>
            </a:lvl1pPr>
          </a:lstStyle>
          <a:p>
            <a:r>
              <a:rPr lang="en-US"/>
              <a:t>Click to edit Master title style</a:t>
            </a:r>
          </a:p>
        </p:txBody>
      </p:sp>
      <p:sp>
        <p:nvSpPr>
          <p:cNvPr id="5" name="Date Placeholder 3">
            <a:extLst>
              <a:ext uri="{FF2B5EF4-FFF2-40B4-BE49-F238E27FC236}">
                <a16:creationId xmlns:a16="http://schemas.microsoft.com/office/drawing/2014/main" id="{F2B7A08D-27BE-4734-8CBA-857A9633F8ED}"/>
              </a:ext>
            </a:extLst>
          </p:cNvPr>
          <p:cNvSpPr>
            <a:spLocks noGrp="1"/>
          </p:cNvSpPr>
          <p:nvPr>
            <p:ph type="dt" sz="half" idx="10"/>
          </p:nvPr>
        </p:nvSpPr>
        <p:spPr/>
        <p:txBody>
          <a:bodyPr/>
          <a:lstStyle>
            <a:lvl1pPr>
              <a:defRPr/>
            </a:lvl1pPr>
          </a:lstStyle>
          <a:p>
            <a:pPr>
              <a:defRPr/>
            </a:pPr>
            <a:fld id="{CF14CDD8-5401-4D2D-9159-34DDB14B9317}" type="datetime1">
              <a:rPr lang="en-US" smtClean="0"/>
              <a:t>10/15/2019</a:t>
            </a:fld>
            <a:endParaRPr lang="en-US"/>
          </a:p>
        </p:txBody>
      </p:sp>
      <p:sp>
        <p:nvSpPr>
          <p:cNvPr id="10" name="Slide Number Placeholder 5">
            <a:extLst>
              <a:ext uri="{FF2B5EF4-FFF2-40B4-BE49-F238E27FC236}">
                <a16:creationId xmlns:a16="http://schemas.microsoft.com/office/drawing/2014/main" id="{C6FFCCEB-AFA9-4540-818C-15E78DAAA0D0}"/>
              </a:ext>
            </a:extLst>
          </p:cNvPr>
          <p:cNvSpPr>
            <a:spLocks noGrp="1"/>
          </p:cNvSpPr>
          <p:nvPr>
            <p:ph type="sldNum" sz="quarter" idx="4"/>
          </p:nvPr>
        </p:nvSpPr>
        <p:spPr>
          <a:xfrm>
            <a:off x="8951775"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bg1"/>
                </a:solidFill>
              </a:defRPr>
            </a:lvl1pPr>
          </a:lstStyle>
          <a:p>
            <a:fld id="{1FA974A1-3313-478B-A0F3-9F1EE0DF7073}" type="slidenum">
              <a:rPr lang="en-US" altLang="en-US"/>
              <a:t>‹#›</a:t>
            </a:fld>
          </a:p>
        </p:txBody>
      </p:sp>
      <p:pic>
        <p:nvPicPr>
          <p:cNvPr id="9" name="Picture 8">
            <a:extLst>
              <a:ext uri="{FF2B5EF4-FFF2-40B4-BE49-F238E27FC236}">
                <a16:creationId xmlns:a16="http://schemas.microsoft.com/office/drawing/2014/main" id="{2D18FC37-CAEC-4D9B-9693-58F9D4558676}"/>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bwMode="auto">
          <a:xfrm>
            <a:off x="9550262" y="409175"/>
            <a:ext cx="214471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A19083D4-3AC7-41B4-9689-F5F4E29891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9550262" y="829500"/>
            <a:ext cx="2144713" cy="77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7930033"/>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image" Target="../media/image6.jpeg" /><Relationship Id="rId16"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0">
          <a:blip r:embed="rId15">
            <a:lum/>
          </a:blip>
          <a:stretch>
            <a:fillRect/>
          </a:stretch>
        </a:blipFill>
        <a:effectLst/>
      </p:bgPr>
    </p:bg>
    <p:spTree>
      <p:nvGrpSpPr>
        <p:cNvPr id="1" name=""/>
        <p:cNvGrpSpPr/>
        <p:nvPr/>
      </p:nvGrpSpPr>
      <p:grpSpPr>
        <a:xfrm>
          <a:off x="0" y="0"/>
          <a:ext cx="0" cy="0"/>
        </a:xfrm>
      </p:grpSpPr>
      <p:sp>
        <p:nvSpPr>
          <p:cNvPr id="2" name="Title Placeholder 1">
            <a:extLst>
              <a:ext uri="{FF2B5EF4-FFF2-40B4-BE49-F238E27FC236}">
                <a16:creationId xmlns:a16="http://schemas.microsoft.com/office/drawing/2014/main" id="{53972D2F-E19D-4BE5-874D-A8BB2CB4B1AE}"/>
              </a:ext>
            </a:extLst>
          </p:cNvPr>
          <p:cNvSpPr>
            <a:spLocks noGrp="1"/>
          </p:cNvSpPr>
          <p:nvPr>
            <p:ph type="title"/>
          </p:nvPr>
        </p:nvSpPr>
        <p:spPr>
          <a:xfrm>
            <a:off x="1150061" y="1195632"/>
            <a:ext cx="8782050" cy="566737"/>
          </a:xfrm>
          <a:prstGeom prst="rect">
            <a:avLst/>
          </a:prstGeom>
        </p:spPr>
        <p:txBody>
          <a:bodyPr vert="horz" lIns="91440" tIns="45720" rIns="91440" bIns="45720" rtlCol="0" anchor="ctr">
            <a:normAutofit/>
          </a:bodyPr>
          <a:lstStyle/>
          <a:p>
            <a:r>
              <a:rPr lang="en-US"/>
              <a:t>Headline Goes here</a:t>
            </a:r>
          </a:p>
        </p:txBody>
      </p:sp>
      <p:sp>
        <p:nvSpPr>
          <p:cNvPr id="1027" name="Text Placeholder 2">
            <a:extLst>
              <a:ext uri="{FF2B5EF4-FFF2-40B4-BE49-F238E27FC236}">
                <a16:creationId xmlns:a16="http://schemas.microsoft.com/office/drawing/2014/main" id="{CA9FD861-3048-4EC8-9BC0-52B747F8AC01}"/>
              </a:ext>
            </a:extLst>
          </p:cNvPr>
          <p:cNvSpPr>
            <a:spLocks noGrp="1"/>
          </p:cNvSpPr>
          <p:nvPr>
            <p:ph type="body" idx="1"/>
          </p:nvPr>
        </p:nvSpPr>
        <p:spPr bwMode="auto">
          <a:xfrm>
            <a:off x="1150061" y="2000494"/>
            <a:ext cx="8782050" cy="303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p:txBody>
      </p:sp>
      <p:sp>
        <p:nvSpPr>
          <p:cNvPr id="4" name="Date Placeholder 3">
            <a:extLst>
              <a:ext uri="{FF2B5EF4-FFF2-40B4-BE49-F238E27FC236}">
                <a16:creationId xmlns:a16="http://schemas.microsoft.com/office/drawing/2014/main" id="{6024582B-328E-4C24-B15A-2B8C6A4BBD5F}"/>
              </a:ext>
            </a:extLst>
          </p:cNvPr>
          <p:cNvSpPr>
            <a:spLocks noGrp="1"/>
          </p:cNvSpPr>
          <p:nvPr>
            <p:ph type="dt" sz="half" idx="2"/>
          </p:nvPr>
        </p:nvSpPr>
        <p:spPr>
          <a:xfrm>
            <a:off x="411508" y="6356350"/>
            <a:ext cx="2743200" cy="365125"/>
          </a:xfrm>
          <a:prstGeom prst="rect">
            <a:avLst/>
          </a:prstGeom>
        </p:spPr>
        <p:txBody>
          <a:bodyPr vert="horz" lIns="91440" tIns="45720" rIns="91440" bIns="45720" rtlCol="0" anchor="ctr"/>
          <a:lstStyle>
            <a:lvl1pPr algn="l" eaLnBrk="1" fontAlgn="auto" hangingPunct="1">
              <a:spcBef>
                <a:spcPct val="0"/>
              </a:spcBef>
              <a:spcAft>
                <a:spcPct val="0"/>
              </a:spcAft>
              <a:defRPr sz="1000" spc="100" baseline="0">
                <a:solidFill>
                  <a:schemeClr val="bg1"/>
                </a:solidFill>
                <a:latin typeface="+mn-lt"/>
                <a:cs typeface="+mn-cs"/>
              </a:defRPr>
            </a:lvl1pPr>
          </a:lstStyle>
          <a:p>
            <a:pPr>
              <a:defRPr/>
            </a:pPr>
            <a:fld id="{C9AE81F0-78EF-4930-91BE-9533F0ECBFB2}" type="datetime1">
              <a:rPr lang="en-US" smtClean="0"/>
              <a:t>10/15/2019</a:t>
            </a:fld>
            <a:endParaRPr lang="en-US"/>
          </a:p>
        </p:txBody>
      </p:sp>
      <p:sp>
        <p:nvSpPr>
          <p:cNvPr id="6" name="Slide Number Placeholder 5">
            <a:extLst>
              <a:ext uri="{FF2B5EF4-FFF2-40B4-BE49-F238E27FC236}">
                <a16:creationId xmlns:a16="http://schemas.microsoft.com/office/drawing/2014/main" id="{E2738B87-00DE-40C2-B368-8B9BF560AC15}"/>
              </a:ext>
            </a:extLst>
          </p:cNvPr>
          <p:cNvSpPr>
            <a:spLocks noGrp="1"/>
          </p:cNvSpPr>
          <p:nvPr>
            <p:ph type="sldNum" sz="quarter" idx="4"/>
          </p:nvPr>
        </p:nvSpPr>
        <p:spPr>
          <a:xfrm>
            <a:off x="8951775"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bg1"/>
                </a:solidFill>
              </a:defRPr>
            </a:lvl1pPr>
          </a:lstStyle>
          <a:p>
            <a:fld id="{1FA974A1-3313-478B-A0F3-9F1EE0DF7073}" type="slidenum">
              <a:rPr lang="en-US" altLang="en-US"/>
              <a:t>‹#›</a:t>
            </a:fld>
          </a:p>
        </p:txBody>
      </p:sp>
      <p:sp>
        <p:nvSpPr>
          <p:cNvPr id="8" name="TextBox 7">
            <a:extLst>
              <a:ext uri="{FF2B5EF4-FFF2-40B4-BE49-F238E27FC236}">
                <a16:creationId xmlns:a16="http://schemas.microsoft.com/office/drawing/2014/main" id="{B55E2730-89BE-43AF-BB64-DE89D6163282}"/>
              </a:ext>
            </a:extLst>
          </p:cNvPr>
          <p:cNvSpPr txBox="1"/>
          <p:nvPr userDrawn="1"/>
        </p:nvSpPr>
        <p:spPr>
          <a:xfrm>
            <a:off x="4592638" y="6453188"/>
            <a:ext cx="6110287" cy="230187"/>
          </a:xfrm>
          <a:prstGeom prst="rect">
            <a:avLst/>
          </a:prstGeom>
          <a:noFill/>
        </p:spPr>
        <p:txBody>
          <a:bodyPr>
            <a:spAutoFit/>
          </a:bodyPr>
          <a:lstStyle/>
          <a:p>
            <a:pPr>
              <a:defRPr/>
            </a:pPr>
            <a:r>
              <a:rPr lang="en-US" sz="900" spc="100">
                <a:solidFill>
                  <a:schemeClr val="bg1"/>
                </a:solidFill>
              </a:rPr>
              <a:t>MLT AIKINS LLP • </a:t>
            </a:r>
            <a:r>
              <a:rPr lang="en-US" sz="900" b="1" spc="150">
                <a:solidFill>
                  <a:schemeClr val="bg1"/>
                </a:solidFill>
              </a:rPr>
              <a:t>MLTAIKINS.COM</a:t>
            </a:r>
          </a:p>
        </p:txBody>
      </p:sp>
    </p:spTree>
  </p:cSld>
  <p:clrMap bg1="lt1" tx1="dk1" bg2="lt2" tx2="dk2" accent1="accent1" accent2="accent2" accent3="accent3" accent4="accent4" accent5="accent5" accent6="accent6" hlink="hlink" folHlink="folHlink"/>
  <p:sldLayoutIdLst>
    <p:sldLayoutId id="2147483974" r:id="rId1"/>
    <p:sldLayoutId id="2147483987" r:id="rId2"/>
    <p:sldLayoutId id="2147483975" r:id="rId3"/>
    <p:sldLayoutId id="2147483988" r:id="rId4"/>
    <p:sldLayoutId id="2147483976" r:id="rId5"/>
    <p:sldLayoutId id="2147483977" r:id="rId6"/>
    <p:sldLayoutId id="2147483979" r:id="rId7"/>
    <p:sldLayoutId id="2147483980" r:id="rId8"/>
    <p:sldLayoutId id="2147483981" r:id="rId9"/>
    <p:sldLayoutId id="2147483982" r:id="rId10"/>
    <p:sldLayoutId id="2147483983" r:id="rId11"/>
    <p:sldLayoutId id="2147483984" r:id="rId12"/>
    <p:sldLayoutId id="2147483985" r:id="rId13"/>
    <p:sldLayoutId id="2147483986" r:id="rId14"/>
  </p:sldLayoutIdLst>
  <p:transition/>
  <p:timing/>
  <p:hf hdr="0" ftr="0"/>
  <p:txStyles>
    <p:titleStyle>
      <a:lvl1pPr algn="l" rtl="0" eaLnBrk="1" fontAlgn="base" hangingPunct="1">
        <a:lnSpc>
          <a:spcPct val="70000"/>
        </a:lnSpc>
        <a:spcBef>
          <a:spcPct val="0"/>
        </a:spcBef>
        <a:spcAft>
          <a:spcPct val="0"/>
        </a:spcAft>
        <a:defRPr lang="en-US" sz="4400" kern="1200" cap="all">
          <a:solidFill>
            <a:schemeClr val="tx1"/>
          </a:solidFill>
          <a:latin typeface="+mj-lt"/>
          <a:ea typeface="+mj-ea"/>
          <a:cs typeface="+mj-cs"/>
        </a:defRPr>
      </a:lvl1pPr>
      <a:lvl2pPr algn="l" rtl="0" eaLnBrk="1" fontAlgn="base" hangingPunct="1">
        <a:lnSpc>
          <a:spcPct val="70000"/>
        </a:lnSpc>
        <a:spcBef>
          <a:spcPct val="0"/>
        </a:spcBef>
        <a:spcAft>
          <a:spcPct val="0"/>
        </a:spcAft>
        <a:defRPr sz="4400">
          <a:solidFill>
            <a:srgbClr val="74716F"/>
          </a:solidFill>
          <a:latin typeface="Times New Roman" pitchFamily="18" charset="0"/>
        </a:defRPr>
      </a:lvl2pPr>
      <a:lvl3pPr algn="l" rtl="0" eaLnBrk="1" fontAlgn="base" hangingPunct="1">
        <a:lnSpc>
          <a:spcPct val="70000"/>
        </a:lnSpc>
        <a:spcBef>
          <a:spcPct val="0"/>
        </a:spcBef>
        <a:spcAft>
          <a:spcPct val="0"/>
        </a:spcAft>
        <a:defRPr sz="4400">
          <a:solidFill>
            <a:srgbClr val="74716F"/>
          </a:solidFill>
          <a:latin typeface="Times New Roman" pitchFamily="18" charset="0"/>
        </a:defRPr>
      </a:lvl3pPr>
      <a:lvl4pPr algn="l" rtl="0" eaLnBrk="1" fontAlgn="base" hangingPunct="1">
        <a:lnSpc>
          <a:spcPct val="70000"/>
        </a:lnSpc>
        <a:spcBef>
          <a:spcPct val="0"/>
        </a:spcBef>
        <a:spcAft>
          <a:spcPct val="0"/>
        </a:spcAft>
        <a:defRPr sz="4400">
          <a:solidFill>
            <a:srgbClr val="74716F"/>
          </a:solidFill>
          <a:latin typeface="Times New Roman" pitchFamily="18" charset="0"/>
        </a:defRPr>
      </a:lvl4pPr>
      <a:lvl5pPr algn="l" rtl="0" eaLnBrk="1" fontAlgn="base" hangingPunct="1">
        <a:lnSpc>
          <a:spcPct val="70000"/>
        </a:lnSpc>
        <a:spcBef>
          <a:spcPct val="0"/>
        </a:spcBef>
        <a:spcAft>
          <a:spcPct val="0"/>
        </a:spcAft>
        <a:defRPr sz="4400">
          <a:solidFill>
            <a:srgbClr val="74716F"/>
          </a:solidFill>
          <a:latin typeface="Times New Roman" pitchFamily="18" charset="0"/>
        </a:defRPr>
      </a:lvl5pPr>
      <a:lvl6pPr marL="457200" algn="l" rtl="0" eaLnBrk="1" fontAlgn="base" hangingPunct="1">
        <a:lnSpc>
          <a:spcPct val="70000"/>
        </a:lnSpc>
        <a:spcBef>
          <a:spcPct val="0"/>
        </a:spcBef>
        <a:spcAft>
          <a:spcPct val="0"/>
        </a:spcAft>
        <a:defRPr sz="4400">
          <a:solidFill>
            <a:srgbClr val="74716F"/>
          </a:solidFill>
          <a:latin typeface="Times New Roman" pitchFamily="18" charset="0"/>
        </a:defRPr>
      </a:lvl6pPr>
      <a:lvl7pPr marL="914400" algn="l" rtl="0" eaLnBrk="1" fontAlgn="base" hangingPunct="1">
        <a:lnSpc>
          <a:spcPct val="70000"/>
        </a:lnSpc>
        <a:spcBef>
          <a:spcPct val="0"/>
        </a:spcBef>
        <a:spcAft>
          <a:spcPct val="0"/>
        </a:spcAft>
        <a:defRPr sz="4400">
          <a:solidFill>
            <a:srgbClr val="74716F"/>
          </a:solidFill>
          <a:latin typeface="Times New Roman" pitchFamily="18" charset="0"/>
        </a:defRPr>
      </a:lvl7pPr>
      <a:lvl8pPr marL="1371600" algn="l" rtl="0" eaLnBrk="1" fontAlgn="base" hangingPunct="1">
        <a:lnSpc>
          <a:spcPct val="70000"/>
        </a:lnSpc>
        <a:spcBef>
          <a:spcPct val="0"/>
        </a:spcBef>
        <a:spcAft>
          <a:spcPct val="0"/>
        </a:spcAft>
        <a:defRPr sz="4400">
          <a:solidFill>
            <a:srgbClr val="74716F"/>
          </a:solidFill>
          <a:latin typeface="Times New Roman" pitchFamily="18" charset="0"/>
        </a:defRPr>
      </a:lvl8pPr>
      <a:lvl9pPr marL="1828800" algn="l" rtl="0" eaLnBrk="1" fontAlgn="base" hangingPunct="1">
        <a:lnSpc>
          <a:spcPct val="70000"/>
        </a:lnSpc>
        <a:spcBef>
          <a:spcPct val="0"/>
        </a:spcBef>
        <a:spcAft>
          <a:spcPct val="0"/>
        </a:spcAft>
        <a:defRPr sz="4400">
          <a:solidFill>
            <a:srgbClr val="74716F"/>
          </a:solidFill>
          <a:latin typeface="Times New Roman" pitchFamily="18" charset="0"/>
        </a:defRPr>
      </a:lvl9pPr>
    </p:titleStyle>
    <p:bodyStyle>
      <a:lvl1pPr algn="l" rtl="0" eaLnBrk="1" fontAlgn="base" hangingPunct="1">
        <a:lnSpc>
          <a:spcPct val="90000"/>
        </a:lnSpc>
        <a:spcBef>
          <a:spcPts val="1000"/>
        </a:spcBef>
        <a:spcAft>
          <a:spcPct val="0"/>
        </a:spcAft>
        <a:buFont typeface="Arial" panose="020b0604020202020204" pitchFamily="34" charset="0"/>
        <a:defRPr sz="2400" kern="1200">
          <a:solidFill>
            <a:schemeClr val="tx1"/>
          </a:solidFill>
          <a:latin typeface="+mn-lt"/>
          <a:ea typeface="+mn-ea"/>
          <a:cs typeface="+mn-cs"/>
        </a:defRPr>
      </a:lvl1pPr>
      <a:lvl2pPr marL="457200" indent="-342900" algn="l" rtl="0" eaLnBrk="1" fontAlgn="base" hangingPunct="1">
        <a:lnSpc>
          <a:spcPct val="90000"/>
        </a:lnSpc>
        <a:spcBef>
          <a:spcPts val="500"/>
        </a:spcBef>
        <a:spcAft>
          <a:spcPct val="0"/>
        </a:spcAft>
        <a:buFont typeface="Arial" panose="020b0604020202020204" pitchFamily="34" charset="0"/>
        <a:buChar char="•"/>
        <a:defRPr i="1" kern="1200">
          <a:solidFill>
            <a:schemeClr val="tx1"/>
          </a:solidFill>
          <a:latin typeface="+mn-lt"/>
          <a:ea typeface="+mn-ea"/>
          <a:cs typeface="+mn-cs"/>
        </a:defRPr>
      </a:lvl2pPr>
      <a:lvl3pPr marL="914400" indent="-342900" algn="l" rtl="0" eaLnBrk="1" fontAlgn="base" hangingPunct="1">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371600" algn="l" rtl="0" eaLnBrk="1" fontAlgn="base" hangingPunct="1">
        <a:lnSpc>
          <a:spcPct val="90000"/>
        </a:lnSpc>
        <a:spcBef>
          <a:spcPts val="500"/>
        </a:spcBef>
        <a:spcAft>
          <a:spcPct val="0"/>
        </a:spcAft>
        <a:buFont typeface="Arial" panose="020b0604020202020204" pitchFamily="34" charset="0"/>
        <a:defRPr kern="1200">
          <a:solidFill>
            <a:schemeClr val="tx1"/>
          </a:solidFill>
          <a:latin typeface="+mn-lt"/>
          <a:ea typeface="+mn-ea"/>
          <a:cs typeface="+mn-cs"/>
        </a:defRPr>
      </a:lvl4pPr>
      <a:lvl5pPr marL="1828800" algn="l" rtl="0" eaLnBrk="1" fontAlgn="base" hangingPunct="1">
        <a:lnSpc>
          <a:spcPct val="90000"/>
        </a:lnSpc>
        <a:spcBef>
          <a:spcPts val="500"/>
        </a:spcBef>
        <a:spcAft>
          <a:spcPct val="0"/>
        </a:spcAft>
        <a:buFont typeface="Arial" panose="020b0604020202020204" pitchFamily="34" charset="0"/>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9.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10.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0.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1.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7" name="Title 16">
            <a:extLst>
              <a:ext uri="{FF2B5EF4-FFF2-40B4-BE49-F238E27FC236}">
                <a16:creationId xmlns:a16="http://schemas.microsoft.com/office/drawing/2014/main" id="{FF31DD31-6716-4B2E-8580-C743350199DA}"/>
              </a:ext>
            </a:extLst>
          </p:cNvPr>
          <p:cNvSpPr>
            <a:spLocks noGrp="1"/>
          </p:cNvSpPr>
          <p:nvPr>
            <p:ph type="ctrTitle"/>
          </p:nvPr>
        </p:nvSpPr>
        <p:spPr/>
        <p:txBody>
          <a:bodyPr>
            <a:normAutofit fontScale="90000"/>
          </a:bodyPr>
          <a:lstStyle/>
          <a:p>
            <a:pPr algn="ctr"/>
            <a:r>
              <a:rPr lang="en-US"/>
              <a:t>ENVIRONMENTAL ISSUES IN ESTATE ADMINISTRATION</a:t>
            </a:r>
          </a:p>
        </p:txBody>
      </p:sp>
      <p:sp>
        <p:nvSpPr>
          <p:cNvPr id="15363" name="Subtitle 2">
            <a:extLst>
              <a:ext uri="{FF2B5EF4-FFF2-40B4-BE49-F238E27FC236}">
                <a16:creationId xmlns:a16="http://schemas.microsoft.com/office/drawing/2014/main" id="{BA4D176D-716A-4C0F-B2E1-C67FD644A93E}"/>
              </a:ext>
            </a:extLst>
          </p:cNvPr>
          <p:cNvSpPr>
            <a:spLocks noGrp="1"/>
          </p:cNvSpPr>
          <p:nvPr>
            <p:ph type="subTitle" idx="1"/>
          </p:nvPr>
        </p:nvSpPr>
        <p:spPr/>
        <p:txBody>
          <a:bodyPr/>
          <a:lstStyle/>
          <a:p>
            <a:endParaRPr lang="en-US" altLang="en-US"/>
          </a:p>
        </p:txBody>
      </p:sp>
      <p:sp>
        <p:nvSpPr>
          <p:cNvPr id="4" name="Date Placeholder 3">
            <a:extLst>
              <a:ext uri="{FF2B5EF4-FFF2-40B4-BE49-F238E27FC236}">
                <a16:creationId xmlns:a16="http://schemas.microsoft.com/office/drawing/2014/main" id="{1EBBBD46-67B7-433A-AA15-5207809F03B8}"/>
              </a:ext>
            </a:extLst>
          </p:cNvPr>
          <p:cNvSpPr>
            <a:spLocks noGrp="1"/>
          </p:cNvSpPr>
          <p:nvPr>
            <p:ph type="dt" sz="half" idx="10"/>
          </p:nvPr>
        </p:nvSpPr>
        <p:spPr/>
        <p:txBody>
          <a:bodyPr/>
          <a:lstStyle/>
          <a:p>
            <a:fld id="{1D569168-99C5-4323-94B5-9ED41DECDB4B}" type="datetime1">
              <a:rPr lang="en-US" smtClean="0"/>
              <a:t>10/17/2019</a:t>
            </a:fld>
            <a:endParaRPr lang="en-US"/>
          </a:p>
        </p:txBody>
      </p:sp>
      <p:sp>
        <p:nvSpPr>
          <p:cNvPr id="15364" name="Slide Number Placeholder 15363">
            <a:extLst>
              <a:ext uri="{FF2B5EF4-FFF2-40B4-BE49-F238E27FC236}">
                <a16:creationId xmlns:a16="http://schemas.microsoft.com/office/drawing/2014/main" id="{6FA1FAA1-A777-41D0-A13F-6AF6BB6559D8}"/>
              </a:ext>
            </a:extLst>
          </p:cNvPr>
          <p:cNvSpPr>
            <a:spLocks noGrp="1"/>
          </p:cNvSpPr>
          <p:nvPr>
            <p:ph type="sldNum" sz="quarter" idx="4"/>
          </p:nvPr>
        </p:nvSpPr>
        <p:spPr/>
        <p:txBody>
          <a:bodyPr/>
          <a:lstStyle/>
          <a:p>
            <a:fld id="{1FA974A1-3313-478B-A0F3-9F1EE0DF7073}" type="slidenum">
              <a:rPr lang="en-US" altLang="en-US" smtClean="0"/>
              <a:t>1</a:t>
            </a:fld>
            <a:endParaRPr lang="en-US" altLang="en-US"/>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EA64A4A-6E44-46AE-B2DA-8946C4E31880}"/>
              </a:ext>
            </a:extLst>
          </p:cNvPr>
          <p:cNvSpPr>
            <a:spLocks noGrp="1"/>
          </p:cNvSpPr>
          <p:nvPr>
            <p:ph type="title"/>
          </p:nvPr>
        </p:nvSpPr>
        <p:spPr/>
        <p:txBody>
          <a:bodyPr>
            <a:normAutofit fontScale="90000"/>
          </a:bodyPr>
          <a:lstStyle/>
          <a:p>
            <a:r>
              <a:rPr lang="en-US"/>
              <a:t>Mineral rights </a:t>
            </a:r>
          </a:p>
        </p:txBody>
      </p:sp>
      <p:sp>
        <p:nvSpPr>
          <p:cNvPr id="3" name="Content Placeholder 2">
            <a:extLst>
              <a:ext uri="{FF2B5EF4-FFF2-40B4-BE49-F238E27FC236}">
                <a16:creationId xmlns:a16="http://schemas.microsoft.com/office/drawing/2014/main" id="{6479AAA8-C1DD-4F20-A2BD-90D621BCB69C}"/>
              </a:ext>
            </a:extLst>
          </p:cNvPr>
          <p:cNvSpPr>
            <a:spLocks noGrp="1"/>
          </p:cNvSpPr>
          <p:nvPr>
            <p:ph idx="1"/>
          </p:nvPr>
        </p:nvSpPr>
        <p:spPr/>
        <p:txBody>
          <a:bodyPr/>
          <a:lstStyle/>
          <a:p>
            <a:pPr marL="342900" indent="-342900">
              <a:buFont typeface="Arial" panose="020b0604020202020204" pitchFamily="34" charset="0"/>
              <a:buChar char="•"/>
            </a:pPr>
            <a:r>
              <a:rPr lang="en-US"/>
              <a:t>Definition of “licensee” includes a trustee </a:t>
            </a:r>
            <a:endParaRPr lang="en-US" b="1"/>
          </a:p>
          <a:p>
            <a:pPr marL="342900" indent="-342900">
              <a:buFont typeface="Arial" panose="020b0604020202020204" pitchFamily="34" charset="0"/>
              <a:buChar char="•"/>
            </a:pPr>
            <a:r>
              <a:rPr lang="en-US"/>
              <a:t>Wells and facilities cannot be owned and operated without a licence held in the owner’s name</a:t>
            </a:r>
          </a:p>
          <a:p>
            <a:pPr marL="342900" indent="-342900">
              <a:buFont typeface="Arial" panose="020b0604020202020204" pitchFamily="34" charset="0"/>
              <a:buChar char="•"/>
            </a:pPr>
            <a:r>
              <a:rPr lang="en-US"/>
              <a:t>Licensee must apply for a transfer of licence within 14 days of signing an agreement </a:t>
            </a:r>
          </a:p>
          <a:p>
            <a:pPr marL="342900" indent="-342900">
              <a:buFont typeface="Arial" panose="020b0604020202020204" pitchFamily="34" charset="0"/>
              <a:buChar char="•"/>
            </a:pPr>
            <a:endParaRPr lang="en-US"/>
          </a:p>
          <a:p>
            <a:endParaRPr lang="en-US"/>
          </a:p>
        </p:txBody>
      </p:sp>
      <p:sp>
        <p:nvSpPr>
          <p:cNvPr id="4" name="Date Placeholder 3">
            <a:extLst>
              <a:ext uri="{FF2B5EF4-FFF2-40B4-BE49-F238E27FC236}">
                <a16:creationId xmlns:a16="http://schemas.microsoft.com/office/drawing/2014/main" id="{2EB8E18E-C8A8-4BE8-A19E-29B607006A0E}"/>
              </a:ext>
            </a:extLst>
          </p:cNvPr>
          <p:cNvSpPr>
            <a:spLocks noGrp="1"/>
          </p:cNvSpPr>
          <p:nvPr>
            <p:ph type="dt" sz="half" idx="10"/>
          </p:nvPr>
        </p:nvSpPr>
        <p:spPr/>
        <p:txBody>
          <a:bodyPr/>
          <a:lstStyle/>
          <a:p>
            <a:pPr>
              <a:defRPr/>
            </a:pPr>
            <a:fld id="{5187FDBD-03D3-4B5A-80DD-E714F2AA9703}" type="datetime1">
              <a:rPr lang="en-US" smtClean="0"/>
              <a:t>10/17/2019</a:t>
            </a:fld>
            <a:endParaRPr lang="en-US"/>
          </a:p>
        </p:txBody>
      </p:sp>
      <p:sp>
        <p:nvSpPr>
          <p:cNvPr id="5" name="Text Placeholder 4">
            <a:extLst>
              <a:ext uri="{FF2B5EF4-FFF2-40B4-BE49-F238E27FC236}">
                <a16:creationId xmlns:a16="http://schemas.microsoft.com/office/drawing/2014/main" id="{8D631918-0DA5-4687-9166-CFBBA4BAAF57}"/>
              </a:ext>
            </a:extLst>
          </p:cNvPr>
          <p:cNvSpPr>
            <a:spLocks noGrp="1"/>
          </p:cNvSpPr>
          <p:nvPr>
            <p:ph type="body" sz="quarter" idx="12"/>
          </p:nvPr>
        </p:nvSpPr>
        <p:spPr>
          <a:xfrm>
            <a:off x="1150060" y="2160129"/>
            <a:ext cx="8728075" cy="663575"/>
          </a:xfrm>
        </p:spPr>
        <p:txBody>
          <a:bodyPr/>
          <a:lstStyle/>
          <a:p>
            <a:r>
              <a:rPr lang="en-US" i="1"/>
              <a:t>The Oil and Gas Conservation Act </a:t>
            </a:r>
            <a:r>
              <a:rPr lang="en-US"/>
              <a:t>– Operations </a:t>
            </a:r>
          </a:p>
        </p:txBody>
      </p:sp>
      <p:sp>
        <p:nvSpPr>
          <p:cNvPr id="6" name="Slide Number Placeholder 5">
            <a:extLst>
              <a:ext uri="{FF2B5EF4-FFF2-40B4-BE49-F238E27FC236}">
                <a16:creationId xmlns:a16="http://schemas.microsoft.com/office/drawing/2014/main" id="{CCAD46D4-EAF9-40C7-BDD2-B43565A09092}"/>
              </a:ext>
            </a:extLst>
          </p:cNvPr>
          <p:cNvSpPr>
            <a:spLocks noGrp="1"/>
          </p:cNvSpPr>
          <p:nvPr>
            <p:ph type="sldNum" sz="quarter" idx="4"/>
          </p:nvPr>
        </p:nvSpPr>
        <p:spPr/>
        <p:txBody>
          <a:bodyPr/>
          <a:lstStyle/>
          <a:p>
            <a:fld id="{1FA974A1-3313-478B-A0F3-9F1EE0DF7073}" type="slidenum">
              <a:rPr lang="en-US" altLang="en-US" smtClean="0"/>
              <a:t>10</a:t>
            </a:fld>
            <a:endParaRPr lang="en-US" altLang="en-US"/>
          </a:p>
        </p:txBody>
      </p:sp>
    </p:spTree>
    <p:extLst>
      <p:ext uri="{BB962C8B-B14F-4D97-AF65-F5344CB8AC3E}">
        <p14:creationId xmlns:p14="http://schemas.microsoft.com/office/powerpoint/2010/main" val="429044220"/>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25F3041A-6F33-46D1-AECA-A7B34F2663F8}"/>
              </a:ext>
            </a:extLst>
          </p:cNvPr>
          <p:cNvSpPr>
            <a:spLocks noGrp="1"/>
          </p:cNvSpPr>
          <p:nvPr>
            <p:ph type="title"/>
          </p:nvPr>
        </p:nvSpPr>
        <p:spPr/>
        <p:txBody>
          <a:bodyPr>
            <a:normAutofit fontScale="90000"/>
          </a:bodyPr>
          <a:lstStyle/>
          <a:p>
            <a:r>
              <a:rPr lang="en-US"/>
              <a:t>Mineral rights </a:t>
            </a:r>
          </a:p>
        </p:txBody>
      </p:sp>
      <p:sp>
        <p:nvSpPr>
          <p:cNvPr id="3" name="Content Placeholder 2">
            <a:extLst>
              <a:ext uri="{FF2B5EF4-FFF2-40B4-BE49-F238E27FC236}">
                <a16:creationId xmlns:a16="http://schemas.microsoft.com/office/drawing/2014/main" id="{E00C3E69-D6C7-4493-8230-75458DFC99D1}"/>
              </a:ext>
            </a:extLst>
          </p:cNvPr>
          <p:cNvSpPr>
            <a:spLocks noGrp="1"/>
          </p:cNvSpPr>
          <p:nvPr>
            <p:ph idx="1"/>
          </p:nvPr>
        </p:nvSpPr>
        <p:spPr/>
        <p:txBody>
          <a:bodyPr/>
          <a:lstStyle/>
          <a:p>
            <a:pPr marL="342900" indent="-342900">
              <a:buFont typeface="Arial" panose="020b0604020202020204" pitchFamily="34" charset="0"/>
              <a:buChar char="•"/>
            </a:pPr>
            <a:r>
              <a:rPr lang="en-US"/>
              <a:t>The licensee is responsible for the costs of abandonment and reclamation of a well, facility, or associated flowline </a:t>
            </a:r>
          </a:p>
          <a:p>
            <a:pPr marL="342900" indent="-342900">
              <a:buFont typeface="Arial" panose="020b0604020202020204" pitchFamily="34" charset="0"/>
              <a:buChar char="•"/>
            </a:pPr>
            <a:r>
              <a:rPr lang="en-US"/>
              <a:t>Abandonment does not relieve the licensee of the responsibility for the costs of undertaking further abandonment or reclamation work </a:t>
            </a:r>
          </a:p>
        </p:txBody>
      </p:sp>
      <p:sp>
        <p:nvSpPr>
          <p:cNvPr id="4" name="Date Placeholder 3">
            <a:extLst>
              <a:ext uri="{FF2B5EF4-FFF2-40B4-BE49-F238E27FC236}">
                <a16:creationId xmlns:a16="http://schemas.microsoft.com/office/drawing/2014/main" id="{374B3B49-3680-48AE-A3D3-85167EAFD921}"/>
              </a:ext>
            </a:extLst>
          </p:cNvPr>
          <p:cNvSpPr>
            <a:spLocks noGrp="1"/>
          </p:cNvSpPr>
          <p:nvPr>
            <p:ph type="dt" sz="half" idx="10"/>
          </p:nvPr>
        </p:nvSpPr>
        <p:spPr/>
        <p:txBody>
          <a:bodyPr/>
          <a:lstStyle/>
          <a:p>
            <a:pPr>
              <a:defRPr/>
            </a:pPr>
            <a:fld id="{5187FDBD-03D3-4B5A-80DD-E714F2AA9703}" type="datetime1">
              <a:rPr lang="en-US" smtClean="0"/>
              <a:t>10/17/2019</a:t>
            </a:fld>
            <a:endParaRPr lang="en-US"/>
          </a:p>
        </p:txBody>
      </p:sp>
      <p:sp>
        <p:nvSpPr>
          <p:cNvPr id="5" name="Text Placeholder 4">
            <a:extLst>
              <a:ext uri="{FF2B5EF4-FFF2-40B4-BE49-F238E27FC236}">
                <a16:creationId xmlns:a16="http://schemas.microsoft.com/office/drawing/2014/main" id="{F5D5E90E-D8AE-4E65-BFD2-88B097834A7C}"/>
              </a:ext>
            </a:extLst>
          </p:cNvPr>
          <p:cNvSpPr>
            <a:spLocks noGrp="1"/>
          </p:cNvSpPr>
          <p:nvPr>
            <p:ph type="body" sz="quarter" idx="12"/>
          </p:nvPr>
        </p:nvSpPr>
        <p:spPr/>
        <p:txBody>
          <a:bodyPr/>
          <a:lstStyle/>
          <a:p>
            <a:r>
              <a:rPr lang="en-US" i="1"/>
              <a:t>Oil and Gas Conservation Act</a:t>
            </a:r>
            <a:r>
              <a:rPr lang="en-US"/>
              <a:t> – Abandonment  </a:t>
            </a:r>
          </a:p>
        </p:txBody>
      </p:sp>
      <p:sp>
        <p:nvSpPr>
          <p:cNvPr id="6" name="Slide Number Placeholder 5">
            <a:extLst>
              <a:ext uri="{FF2B5EF4-FFF2-40B4-BE49-F238E27FC236}">
                <a16:creationId xmlns:a16="http://schemas.microsoft.com/office/drawing/2014/main" id="{E64842FC-1669-4819-836D-D41BFA528652}"/>
              </a:ext>
            </a:extLst>
          </p:cNvPr>
          <p:cNvSpPr>
            <a:spLocks noGrp="1"/>
          </p:cNvSpPr>
          <p:nvPr>
            <p:ph type="sldNum" sz="quarter" idx="4"/>
          </p:nvPr>
        </p:nvSpPr>
        <p:spPr/>
        <p:txBody>
          <a:bodyPr/>
          <a:lstStyle/>
          <a:p>
            <a:fld id="{1FA974A1-3313-478B-A0F3-9F1EE0DF7073}" type="slidenum">
              <a:rPr lang="en-US" altLang="en-US" smtClean="0"/>
              <a:t>11</a:t>
            </a:fld>
            <a:endParaRPr lang="en-US" altLang="en-US"/>
          </a:p>
        </p:txBody>
      </p:sp>
    </p:spTree>
    <p:extLst>
      <p:ext uri="{BB962C8B-B14F-4D97-AF65-F5344CB8AC3E}">
        <p14:creationId xmlns:p14="http://schemas.microsoft.com/office/powerpoint/2010/main" val="655830067"/>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25305290-8E91-4297-B42F-5690C82204CF}"/>
              </a:ext>
            </a:extLst>
          </p:cNvPr>
          <p:cNvSpPr>
            <a:spLocks noGrp="1"/>
          </p:cNvSpPr>
          <p:nvPr>
            <p:ph type="title"/>
          </p:nvPr>
        </p:nvSpPr>
        <p:spPr/>
        <p:txBody>
          <a:bodyPr>
            <a:normAutofit fontScale="90000"/>
          </a:bodyPr>
          <a:lstStyle/>
          <a:p>
            <a:r>
              <a:rPr lang="en-US"/>
              <a:t>Mineral Rights </a:t>
            </a:r>
          </a:p>
        </p:txBody>
      </p:sp>
      <p:sp>
        <p:nvSpPr>
          <p:cNvPr id="3" name="Content Placeholder 2">
            <a:extLst>
              <a:ext uri="{FF2B5EF4-FFF2-40B4-BE49-F238E27FC236}">
                <a16:creationId xmlns:a16="http://schemas.microsoft.com/office/drawing/2014/main" id="{E764DF40-6046-4FE3-917D-64A38F4FA9B1}"/>
              </a:ext>
            </a:extLst>
          </p:cNvPr>
          <p:cNvSpPr>
            <a:spLocks noGrp="1"/>
          </p:cNvSpPr>
          <p:nvPr>
            <p:ph idx="1"/>
          </p:nvPr>
        </p:nvSpPr>
        <p:spPr>
          <a:xfrm>
            <a:off x="1150060" y="2792747"/>
            <a:ext cx="8782050" cy="3096325"/>
          </a:xfrm>
        </p:spPr>
        <p:txBody>
          <a:bodyPr/>
          <a:lstStyle/>
          <a:p>
            <a:r>
              <a:rPr lang="en-US" i="1"/>
              <a:t>Orphan Well Association v Grant Thornton Ltd.</a:t>
            </a:r>
            <a:r>
              <a:rPr lang="en-US"/>
              <a:t>, 2019 SCC 5 </a:t>
            </a:r>
          </a:p>
          <a:p>
            <a:pPr marL="342900" indent="-342900">
              <a:buFont typeface="Arial" panose="020b0604020202020204" pitchFamily="34" charset="0"/>
              <a:buChar char="•"/>
            </a:pPr>
            <a:r>
              <a:rPr lang="en-US" sz="1800"/>
              <a:t>Supreme Court decision on the interaction between bankruptcy law and provincially imposed environmental obligations with respect to abandonment and remediation of “end of life” oil wells </a:t>
            </a:r>
          </a:p>
          <a:p>
            <a:pPr marL="342900" indent="-342900">
              <a:buFont typeface="Arial" panose="020b0604020202020204" pitchFamily="34" charset="0"/>
              <a:buChar char="•"/>
            </a:pPr>
            <a:r>
              <a:rPr lang="en-US" sz="1800"/>
              <a:t>The Court concluded that a trustee in bankruptcy cannot simply walk away from the environmental liabilities of the bankrupt’s estate </a:t>
            </a:r>
          </a:p>
          <a:p>
            <a:pPr marL="342900" indent="-342900">
              <a:buFont typeface="Arial" panose="020b0604020202020204" pitchFamily="34" charset="0"/>
              <a:buChar char="•"/>
            </a:pPr>
            <a:r>
              <a:rPr lang="en-US" sz="1800"/>
              <a:t>Trustees are protected from personal liability under the BIA, but the liability of the bankrupt’s estate under provincial legislation is ongoing </a:t>
            </a:r>
          </a:p>
          <a:p>
            <a:pPr marL="342900" indent="-342900">
              <a:buFont typeface="Arial" panose="020b0604020202020204" pitchFamily="34" charset="0"/>
              <a:buChar char="•"/>
            </a:pPr>
            <a:r>
              <a:rPr lang="en-US" sz="1800"/>
              <a:t>In this case, Alberta legislation required GTL to expend estate assets on carrying out abandonment obligations on Redwater’s spent wells   </a:t>
            </a:r>
          </a:p>
          <a:p>
            <a:pPr marL="342900" indent="-342900">
              <a:buFont typeface="Arial" panose="020b0604020202020204" pitchFamily="34" charset="0"/>
              <a:buChar char="•"/>
            </a:pPr>
            <a:endParaRPr lang="en-US"/>
          </a:p>
        </p:txBody>
      </p:sp>
      <p:sp>
        <p:nvSpPr>
          <p:cNvPr id="4" name="Date Placeholder 3">
            <a:extLst>
              <a:ext uri="{FF2B5EF4-FFF2-40B4-BE49-F238E27FC236}">
                <a16:creationId xmlns:a16="http://schemas.microsoft.com/office/drawing/2014/main" id="{287989C5-7AA3-4CF2-8064-18AF5AD3B90B}"/>
              </a:ext>
            </a:extLst>
          </p:cNvPr>
          <p:cNvSpPr>
            <a:spLocks noGrp="1"/>
          </p:cNvSpPr>
          <p:nvPr>
            <p:ph type="dt" sz="half" idx="10"/>
          </p:nvPr>
        </p:nvSpPr>
        <p:spPr/>
        <p:txBody>
          <a:bodyPr/>
          <a:lstStyle/>
          <a:p>
            <a:pPr>
              <a:defRPr/>
            </a:pPr>
            <a:fld id="{5187FDBD-03D3-4B5A-80DD-E714F2AA9703}" type="datetime1">
              <a:rPr lang="en-US" smtClean="0"/>
              <a:t>10/17/2019</a:t>
            </a:fld>
            <a:endParaRPr lang="en-US"/>
          </a:p>
        </p:txBody>
      </p:sp>
      <p:sp>
        <p:nvSpPr>
          <p:cNvPr id="5" name="Text Placeholder 4">
            <a:extLst>
              <a:ext uri="{FF2B5EF4-FFF2-40B4-BE49-F238E27FC236}">
                <a16:creationId xmlns:a16="http://schemas.microsoft.com/office/drawing/2014/main" id="{0B384F95-9CEF-47E6-84FD-AD47DB283D5B}"/>
              </a:ext>
            </a:extLst>
          </p:cNvPr>
          <p:cNvSpPr>
            <a:spLocks noGrp="1"/>
          </p:cNvSpPr>
          <p:nvPr>
            <p:ph type="body" sz="quarter" idx="12"/>
          </p:nvPr>
        </p:nvSpPr>
        <p:spPr/>
        <p:txBody>
          <a:bodyPr/>
          <a:lstStyle/>
          <a:p>
            <a:r>
              <a:rPr lang="en-US"/>
              <a:t>Operator Bankruptcy – The Redwater Case </a:t>
            </a:r>
          </a:p>
        </p:txBody>
      </p:sp>
      <p:sp>
        <p:nvSpPr>
          <p:cNvPr id="6" name="Slide Number Placeholder 5">
            <a:extLst>
              <a:ext uri="{FF2B5EF4-FFF2-40B4-BE49-F238E27FC236}">
                <a16:creationId xmlns:a16="http://schemas.microsoft.com/office/drawing/2014/main" id="{43C71D67-D54D-4320-AC0C-2888A2F512F0}"/>
              </a:ext>
            </a:extLst>
          </p:cNvPr>
          <p:cNvSpPr>
            <a:spLocks noGrp="1"/>
          </p:cNvSpPr>
          <p:nvPr>
            <p:ph type="sldNum" sz="quarter" idx="4"/>
          </p:nvPr>
        </p:nvSpPr>
        <p:spPr/>
        <p:txBody>
          <a:bodyPr/>
          <a:lstStyle/>
          <a:p>
            <a:fld id="{1FA974A1-3313-478B-A0F3-9F1EE0DF7073}" type="slidenum">
              <a:rPr lang="en-US" altLang="en-US" smtClean="0"/>
              <a:t>12</a:t>
            </a:fld>
            <a:endParaRPr lang="en-US" altLang="en-US"/>
          </a:p>
        </p:txBody>
      </p:sp>
    </p:spTree>
    <p:extLst>
      <p:ext uri="{BB962C8B-B14F-4D97-AF65-F5344CB8AC3E}">
        <p14:creationId xmlns:p14="http://schemas.microsoft.com/office/powerpoint/2010/main" val="3684241623"/>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A9C1C575-87B7-4A36-9CAB-7A60B258E0C5}"/>
              </a:ext>
            </a:extLst>
          </p:cNvPr>
          <p:cNvSpPr>
            <a:spLocks noGrp="1"/>
          </p:cNvSpPr>
          <p:nvPr>
            <p:ph type="title"/>
          </p:nvPr>
        </p:nvSpPr>
        <p:spPr/>
        <p:txBody>
          <a:bodyPr>
            <a:normAutofit fontScale="90000"/>
          </a:bodyPr>
          <a:lstStyle/>
          <a:p>
            <a:r>
              <a:rPr lang="en-US"/>
              <a:t>Mineral rights </a:t>
            </a:r>
          </a:p>
        </p:txBody>
      </p:sp>
      <p:sp>
        <p:nvSpPr>
          <p:cNvPr id="3" name="Content Placeholder 2">
            <a:extLst>
              <a:ext uri="{FF2B5EF4-FFF2-40B4-BE49-F238E27FC236}">
                <a16:creationId xmlns:a16="http://schemas.microsoft.com/office/drawing/2014/main" id="{00E28770-FFB1-43E4-8803-1FE283B830C2}"/>
              </a:ext>
            </a:extLst>
          </p:cNvPr>
          <p:cNvSpPr>
            <a:spLocks noGrp="1"/>
          </p:cNvSpPr>
          <p:nvPr>
            <p:ph idx="1"/>
          </p:nvPr>
        </p:nvSpPr>
        <p:spPr/>
        <p:txBody>
          <a:bodyPr/>
          <a:lstStyle/>
          <a:p>
            <a:r>
              <a:rPr lang="en-US"/>
              <a:t>End of life responsibilities may include: </a:t>
            </a:r>
          </a:p>
          <a:p>
            <a:pPr marL="342900" indent="-342900">
              <a:buFont typeface="Arial" panose="020b0604020202020204" pitchFamily="34" charset="0"/>
              <a:buChar char="•"/>
            </a:pPr>
            <a:r>
              <a:rPr lang="en-US"/>
              <a:t>Plugging and capping oil wells</a:t>
            </a:r>
          </a:p>
          <a:p>
            <a:pPr marL="342900" indent="-342900">
              <a:buFont typeface="Arial" panose="020b0604020202020204" pitchFamily="34" charset="0"/>
              <a:buChar char="•"/>
            </a:pPr>
            <a:r>
              <a:rPr lang="en-US"/>
              <a:t>Dismantling surface structures </a:t>
            </a:r>
          </a:p>
          <a:p>
            <a:pPr marL="342900" indent="-342900">
              <a:buFont typeface="Arial" panose="020b0604020202020204" pitchFamily="34" charset="0"/>
              <a:buChar char="•"/>
            </a:pPr>
            <a:r>
              <a:rPr lang="en-US"/>
              <a:t>Restoring surface condition</a:t>
            </a:r>
          </a:p>
        </p:txBody>
      </p:sp>
      <p:sp>
        <p:nvSpPr>
          <p:cNvPr id="4" name="Date Placeholder 3">
            <a:extLst>
              <a:ext uri="{FF2B5EF4-FFF2-40B4-BE49-F238E27FC236}">
                <a16:creationId xmlns:a16="http://schemas.microsoft.com/office/drawing/2014/main" id="{65428CD5-284C-4EA5-9AF1-9F515E2C2935}"/>
              </a:ext>
            </a:extLst>
          </p:cNvPr>
          <p:cNvSpPr>
            <a:spLocks noGrp="1"/>
          </p:cNvSpPr>
          <p:nvPr>
            <p:ph type="dt" sz="half" idx="10"/>
          </p:nvPr>
        </p:nvSpPr>
        <p:spPr/>
        <p:txBody>
          <a:bodyPr/>
          <a:lstStyle/>
          <a:p>
            <a:pPr>
              <a:defRPr/>
            </a:pPr>
            <a:fld id="{5187FDBD-03D3-4B5A-80DD-E714F2AA9703}" type="datetime1">
              <a:rPr lang="en-US" smtClean="0"/>
              <a:t>10/17/2019</a:t>
            </a:fld>
            <a:endParaRPr lang="en-US"/>
          </a:p>
        </p:txBody>
      </p:sp>
      <p:sp>
        <p:nvSpPr>
          <p:cNvPr id="5" name="Text Placeholder 4">
            <a:extLst>
              <a:ext uri="{FF2B5EF4-FFF2-40B4-BE49-F238E27FC236}">
                <a16:creationId xmlns:a16="http://schemas.microsoft.com/office/drawing/2014/main" id="{699EC311-1AB4-43CF-BE92-0BF0396B38A5}"/>
              </a:ext>
            </a:extLst>
          </p:cNvPr>
          <p:cNvSpPr>
            <a:spLocks noGrp="1"/>
          </p:cNvSpPr>
          <p:nvPr>
            <p:ph type="body" sz="quarter" idx="12"/>
          </p:nvPr>
        </p:nvSpPr>
        <p:spPr/>
        <p:txBody>
          <a:bodyPr/>
          <a:lstStyle/>
          <a:p>
            <a:r>
              <a:rPr lang="en-US"/>
              <a:t>Oil and Gas – Operator Bankruptcy</a:t>
            </a:r>
          </a:p>
        </p:txBody>
      </p:sp>
      <p:sp>
        <p:nvSpPr>
          <p:cNvPr id="6" name="Slide Number Placeholder 5">
            <a:extLst>
              <a:ext uri="{FF2B5EF4-FFF2-40B4-BE49-F238E27FC236}">
                <a16:creationId xmlns:a16="http://schemas.microsoft.com/office/drawing/2014/main" id="{FDD71D23-F765-4EE1-A986-2BD4CFCD13CA}"/>
              </a:ext>
            </a:extLst>
          </p:cNvPr>
          <p:cNvSpPr>
            <a:spLocks noGrp="1"/>
          </p:cNvSpPr>
          <p:nvPr>
            <p:ph type="sldNum" sz="quarter" idx="4"/>
          </p:nvPr>
        </p:nvSpPr>
        <p:spPr/>
        <p:txBody>
          <a:bodyPr/>
          <a:lstStyle/>
          <a:p>
            <a:fld id="{1FA974A1-3313-478B-A0F3-9F1EE0DF7073}" type="slidenum">
              <a:rPr lang="en-US" altLang="en-US" smtClean="0"/>
              <a:t>13</a:t>
            </a:fld>
            <a:endParaRPr lang="en-US" altLang="en-US"/>
          </a:p>
        </p:txBody>
      </p:sp>
    </p:spTree>
    <p:extLst>
      <p:ext uri="{BB962C8B-B14F-4D97-AF65-F5344CB8AC3E}">
        <p14:creationId xmlns:p14="http://schemas.microsoft.com/office/powerpoint/2010/main" val="3494530396"/>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965A2F08-54E4-4181-A68E-19E5D8D4E21D}"/>
              </a:ext>
            </a:extLst>
          </p:cNvPr>
          <p:cNvSpPr>
            <a:spLocks noGrp="1"/>
          </p:cNvSpPr>
          <p:nvPr>
            <p:ph type="title"/>
          </p:nvPr>
        </p:nvSpPr>
        <p:spPr/>
        <p:txBody>
          <a:bodyPr>
            <a:normAutofit fontScale="90000"/>
          </a:bodyPr>
          <a:lstStyle/>
          <a:p>
            <a:r>
              <a:rPr lang="en-US"/>
              <a:t>Mineral rights</a:t>
            </a:r>
          </a:p>
        </p:txBody>
      </p:sp>
      <p:sp>
        <p:nvSpPr>
          <p:cNvPr id="3" name="Content Placeholder 2">
            <a:extLst>
              <a:ext uri="{FF2B5EF4-FFF2-40B4-BE49-F238E27FC236}">
                <a16:creationId xmlns:a16="http://schemas.microsoft.com/office/drawing/2014/main" id="{ED373761-9164-4884-AD3E-64D9B25B40C0}"/>
              </a:ext>
            </a:extLst>
          </p:cNvPr>
          <p:cNvSpPr>
            <a:spLocks noGrp="1"/>
          </p:cNvSpPr>
          <p:nvPr>
            <p:ph idx="1"/>
          </p:nvPr>
        </p:nvSpPr>
        <p:spPr/>
        <p:txBody>
          <a:bodyPr/>
          <a:lstStyle/>
          <a:p>
            <a:pPr marL="342900" indent="-342900">
              <a:buFont typeface="Arial" panose="020b0604020202020204" pitchFamily="34" charset="0"/>
              <a:buChar char="•"/>
            </a:pPr>
            <a:r>
              <a:rPr lang="en-US"/>
              <a:t>Under a potash lease, the lessee generally pays royalties and taxes</a:t>
            </a:r>
          </a:p>
          <a:p>
            <a:pPr marL="342900" indent="-342900">
              <a:buFont typeface="Arial" panose="020b0604020202020204" pitchFamily="34" charset="0"/>
              <a:buChar char="•"/>
            </a:pPr>
            <a:r>
              <a:rPr lang="en-US"/>
              <a:t>Possible conflicts between oil and gas production and potash production </a:t>
            </a:r>
          </a:p>
        </p:txBody>
      </p:sp>
      <p:sp>
        <p:nvSpPr>
          <p:cNvPr id="4" name="Date Placeholder 3">
            <a:extLst>
              <a:ext uri="{FF2B5EF4-FFF2-40B4-BE49-F238E27FC236}">
                <a16:creationId xmlns:a16="http://schemas.microsoft.com/office/drawing/2014/main" id="{20BE22E2-F2E5-4D1E-A941-C718746E8C88}"/>
              </a:ext>
            </a:extLst>
          </p:cNvPr>
          <p:cNvSpPr>
            <a:spLocks noGrp="1"/>
          </p:cNvSpPr>
          <p:nvPr>
            <p:ph type="dt" sz="half" idx="10"/>
          </p:nvPr>
        </p:nvSpPr>
        <p:spPr/>
        <p:txBody>
          <a:bodyPr/>
          <a:lstStyle/>
          <a:p>
            <a:pPr>
              <a:defRPr/>
            </a:pPr>
            <a:fld id="{5187FDBD-03D3-4B5A-80DD-E714F2AA9703}" type="datetime1">
              <a:rPr lang="en-US" smtClean="0"/>
              <a:t>10/17/2019</a:t>
            </a:fld>
            <a:endParaRPr lang="en-US"/>
          </a:p>
        </p:txBody>
      </p:sp>
      <p:sp>
        <p:nvSpPr>
          <p:cNvPr id="5" name="Text Placeholder 4">
            <a:extLst>
              <a:ext uri="{FF2B5EF4-FFF2-40B4-BE49-F238E27FC236}">
                <a16:creationId xmlns:a16="http://schemas.microsoft.com/office/drawing/2014/main" id="{69AE8F8B-2A75-4BCD-B822-59E09A3061FE}"/>
              </a:ext>
            </a:extLst>
          </p:cNvPr>
          <p:cNvSpPr>
            <a:spLocks noGrp="1"/>
          </p:cNvSpPr>
          <p:nvPr>
            <p:ph type="body" sz="quarter" idx="12"/>
          </p:nvPr>
        </p:nvSpPr>
        <p:spPr/>
        <p:txBody>
          <a:bodyPr/>
          <a:lstStyle/>
          <a:p>
            <a:r>
              <a:rPr lang="en-US"/>
              <a:t>Potash</a:t>
            </a:r>
          </a:p>
        </p:txBody>
      </p:sp>
      <p:sp>
        <p:nvSpPr>
          <p:cNvPr id="6" name="Slide Number Placeholder 5">
            <a:extLst>
              <a:ext uri="{FF2B5EF4-FFF2-40B4-BE49-F238E27FC236}">
                <a16:creationId xmlns:a16="http://schemas.microsoft.com/office/drawing/2014/main" id="{4FB585EC-E70B-4F1C-9035-81D670722AE6}"/>
              </a:ext>
            </a:extLst>
          </p:cNvPr>
          <p:cNvSpPr>
            <a:spLocks noGrp="1"/>
          </p:cNvSpPr>
          <p:nvPr>
            <p:ph type="sldNum" sz="quarter" idx="4"/>
          </p:nvPr>
        </p:nvSpPr>
        <p:spPr/>
        <p:txBody>
          <a:bodyPr/>
          <a:lstStyle/>
          <a:p>
            <a:fld id="{1FA974A1-3313-478B-A0F3-9F1EE0DF7073}" type="slidenum">
              <a:rPr lang="en-US" altLang="en-US" smtClean="0"/>
              <a:t>14</a:t>
            </a:fld>
            <a:endParaRPr lang="en-US" altLang="en-US"/>
          </a:p>
        </p:txBody>
      </p:sp>
    </p:spTree>
    <p:extLst>
      <p:ext uri="{BB962C8B-B14F-4D97-AF65-F5344CB8AC3E}">
        <p14:creationId xmlns:p14="http://schemas.microsoft.com/office/powerpoint/2010/main" val="3243358177"/>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A8461AC1-77B1-47EA-A9B8-105382E119EA}"/>
              </a:ext>
            </a:extLst>
          </p:cNvPr>
          <p:cNvSpPr>
            <a:spLocks noGrp="1"/>
          </p:cNvSpPr>
          <p:nvPr>
            <p:ph type="title"/>
          </p:nvPr>
        </p:nvSpPr>
        <p:spPr/>
        <p:txBody>
          <a:bodyPr>
            <a:normAutofit fontScale="90000"/>
          </a:bodyPr>
          <a:lstStyle/>
          <a:p>
            <a:r>
              <a:rPr lang="en-US"/>
              <a:t>Renewable energy</a:t>
            </a:r>
          </a:p>
        </p:txBody>
      </p:sp>
      <p:sp>
        <p:nvSpPr>
          <p:cNvPr id="3" name="Content Placeholder 2">
            <a:extLst>
              <a:ext uri="{FF2B5EF4-FFF2-40B4-BE49-F238E27FC236}">
                <a16:creationId xmlns:a16="http://schemas.microsoft.com/office/drawing/2014/main" id="{94A87977-AA6F-45E6-9BAD-07EBB7B9BDCF}"/>
              </a:ext>
            </a:extLst>
          </p:cNvPr>
          <p:cNvSpPr>
            <a:spLocks noGrp="1"/>
          </p:cNvSpPr>
          <p:nvPr>
            <p:ph idx="1"/>
          </p:nvPr>
        </p:nvSpPr>
        <p:spPr/>
        <p:txBody>
          <a:bodyPr/>
          <a:lstStyle/>
          <a:p>
            <a:pPr marL="342900" indent="-342900">
              <a:buFont typeface="Arial" panose="020b0604020202020204" pitchFamily="34" charset="0"/>
              <a:buChar char="•"/>
            </a:pPr>
            <a:r>
              <a:rPr lang="en-US"/>
              <a:t>As with mineral rights, renewable energy rights in private land are typically acquired by lease  </a:t>
            </a:r>
          </a:p>
          <a:p>
            <a:pPr marL="342900" indent="-342900">
              <a:buFont typeface="Arial" panose="020b0604020202020204" pitchFamily="34" charset="0"/>
              <a:buChar char="•"/>
            </a:pPr>
            <a:r>
              <a:rPr lang="en-US"/>
              <a:t>Leases may include easements such as: </a:t>
            </a:r>
          </a:p>
          <a:p>
            <a:pPr marL="800100" lvl="1"/>
            <a:r>
              <a:rPr lang="en-US"/>
              <a:t>Rights of access, ingress, and egress</a:t>
            </a:r>
          </a:p>
          <a:p>
            <a:pPr marL="800100" lvl="1"/>
            <a:r>
              <a:rPr lang="en-US"/>
              <a:t>Rights to commit nuisance </a:t>
            </a:r>
          </a:p>
          <a:p>
            <a:pPr marL="800100" lvl="1"/>
            <a:r>
              <a:rPr lang="en-US"/>
              <a:t>Rights to construct and maintain electrical transmission facilities </a:t>
            </a:r>
          </a:p>
        </p:txBody>
      </p:sp>
      <p:sp>
        <p:nvSpPr>
          <p:cNvPr id="4" name="Date Placeholder 3">
            <a:extLst>
              <a:ext uri="{FF2B5EF4-FFF2-40B4-BE49-F238E27FC236}">
                <a16:creationId xmlns:a16="http://schemas.microsoft.com/office/drawing/2014/main" id="{BFD74560-9472-49A6-889F-10C6659E1C28}"/>
              </a:ext>
            </a:extLst>
          </p:cNvPr>
          <p:cNvSpPr>
            <a:spLocks noGrp="1"/>
          </p:cNvSpPr>
          <p:nvPr>
            <p:ph type="dt" sz="half" idx="10"/>
          </p:nvPr>
        </p:nvSpPr>
        <p:spPr/>
        <p:txBody>
          <a:bodyPr/>
          <a:lstStyle/>
          <a:p>
            <a:pPr>
              <a:defRPr/>
            </a:pPr>
            <a:fld id="{5187FDBD-03D3-4B5A-80DD-E714F2AA9703}" type="datetime1">
              <a:rPr lang="en-US" smtClean="0"/>
              <a:t>10/17/2019</a:t>
            </a:fld>
            <a:endParaRPr lang="en-US"/>
          </a:p>
        </p:txBody>
      </p:sp>
      <p:sp>
        <p:nvSpPr>
          <p:cNvPr id="5" name="Text Placeholder 4">
            <a:extLst>
              <a:ext uri="{FF2B5EF4-FFF2-40B4-BE49-F238E27FC236}">
                <a16:creationId xmlns:a16="http://schemas.microsoft.com/office/drawing/2014/main" id="{96B34F2C-B067-48EB-9C9D-38611B2C5C12}"/>
              </a:ext>
            </a:extLst>
          </p:cNvPr>
          <p:cNvSpPr>
            <a:spLocks noGrp="1"/>
          </p:cNvSpPr>
          <p:nvPr>
            <p:ph type="body" sz="quarter" idx="12"/>
          </p:nvPr>
        </p:nvSpPr>
        <p:spPr/>
        <p:txBody>
          <a:bodyPr/>
          <a:lstStyle/>
          <a:p>
            <a:r>
              <a:rPr lang="en-US"/>
              <a:t>Wind and Solar Power </a:t>
            </a:r>
          </a:p>
        </p:txBody>
      </p:sp>
      <p:sp>
        <p:nvSpPr>
          <p:cNvPr id="6" name="Slide Number Placeholder 5">
            <a:extLst>
              <a:ext uri="{FF2B5EF4-FFF2-40B4-BE49-F238E27FC236}">
                <a16:creationId xmlns:a16="http://schemas.microsoft.com/office/drawing/2014/main" id="{54486A41-6997-4A28-959D-0D3E834E9088}"/>
              </a:ext>
            </a:extLst>
          </p:cNvPr>
          <p:cNvSpPr>
            <a:spLocks noGrp="1"/>
          </p:cNvSpPr>
          <p:nvPr>
            <p:ph type="sldNum" sz="quarter" idx="4"/>
          </p:nvPr>
        </p:nvSpPr>
        <p:spPr/>
        <p:txBody>
          <a:bodyPr/>
          <a:lstStyle/>
          <a:p>
            <a:fld id="{1FA974A1-3313-478B-A0F3-9F1EE0DF7073}" type="slidenum">
              <a:rPr lang="en-US" altLang="en-US" smtClean="0"/>
              <a:t>15</a:t>
            </a:fld>
            <a:endParaRPr lang="en-US" altLang="en-US"/>
          </a:p>
        </p:txBody>
      </p:sp>
    </p:spTree>
    <p:extLst>
      <p:ext uri="{BB962C8B-B14F-4D97-AF65-F5344CB8AC3E}">
        <p14:creationId xmlns:p14="http://schemas.microsoft.com/office/powerpoint/2010/main" val="3251468867"/>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6DB3F544-48D9-4D6F-AC69-8CD7FCCC8886}"/>
              </a:ext>
            </a:extLst>
          </p:cNvPr>
          <p:cNvSpPr>
            <a:spLocks noGrp="1"/>
          </p:cNvSpPr>
          <p:nvPr>
            <p:ph type="title"/>
          </p:nvPr>
        </p:nvSpPr>
        <p:spPr/>
        <p:txBody>
          <a:bodyPr>
            <a:normAutofit fontScale="90000"/>
          </a:bodyPr>
          <a:lstStyle/>
          <a:p>
            <a:r>
              <a:rPr lang="en-US"/>
              <a:t>Renewable energy</a:t>
            </a:r>
          </a:p>
        </p:txBody>
      </p:sp>
      <p:sp>
        <p:nvSpPr>
          <p:cNvPr id="3" name="Content Placeholder 2">
            <a:extLst>
              <a:ext uri="{FF2B5EF4-FFF2-40B4-BE49-F238E27FC236}">
                <a16:creationId xmlns:a16="http://schemas.microsoft.com/office/drawing/2014/main" id="{DBC3C047-C27F-44CC-9F48-A9F5F0DAACFB}"/>
              </a:ext>
            </a:extLst>
          </p:cNvPr>
          <p:cNvSpPr>
            <a:spLocks noGrp="1"/>
          </p:cNvSpPr>
          <p:nvPr>
            <p:ph idx="1"/>
          </p:nvPr>
        </p:nvSpPr>
        <p:spPr/>
        <p:txBody>
          <a:bodyPr/>
          <a:lstStyle/>
          <a:p>
            <a:r>
              <a:rPr lang="en-US" sz="2000"/>
              <a:t>SaskPower purchases the electricity generated through renewable energy projects throughout Saskatchewan </a:t>
            </a:r>
          </a:p>
          <a:p>
            <a:r>
              <a:rPr lang="en-US" sz="2000"/>
              <a:t>Typical lease provisions: </a:t>
            </a:r>
          </a:p>
          <a:p>
            <a:pPr marL="342900" indent="-342900">
              <a:buFont typeface="Arial" panose="020b0604020202020204" pitchFamily="34" charset="0"/>
              <a:buChar char="•"/>
            </a:pPr>
            <a:r>
              <a:rPr lang="en-US" sz="2000"/>
              <a:t>Lease and royalty payments to owner</a:t>
            </a:r>
          </a:p>
          <a:p>
            <a:pPr marL="342900" indent="-342900">
              <a:buFont typeface="Arial" panose="020b0604020202020204" pitchFamily="34" charset="0"/>
              <a:buChar char="•"/>
            </a:pPr>
            <a:r>
              <a:rPr lang="en-US" sz="2000"/>
              <a:t>Payments may be per installed megawatt or percentage of electricity produced </a:t>
            </a:r>
          </a:p>
          <a:p>
            <a:pPr marL="342900" indent="-342900">
              <a:buFont typeface="Arial" panose="020b0604020202020204" pitchFamily="34" charset="0"/>
              <a:buChar char="•"/>
            </a:pPr>
            <a:r>
              <a:rPr lang="en-US" sz="2000"/>
              <a:t>Lessee may have exclusive right to lease the property or portion thereof </a:t>
            </a:r>
          </a:p>
          <a:p>
            <a:pPr marL="342900" indent="-342900">
              <a:buFont typeface="Arial" panose="020b0604020202020204" pitchFamily="34" charset="0"/>
              <a:buChar char="•"/>
            </a:pPr>
            <a:r>
              <a:rPr lang="en-US" sz="2000"/>
              <a:t>Provisions for termination</a:t>
            </a:r>
          </a:p>
          <a:p>
            <a:endParaRPr lang="en-US"/>
          </a:p>
        </p:txBody>
      </p:sp>
      <p:sp>
        <p:nvSpPr>
          <p:cNvPr id="4" name="Date Placeholder 3">
            <a:extLst>
              <a:ext uri="{FF2B5EF4-FFF2-40B4-BE49-F238E27FC236}">
                <a16:creationId xmlns:a16="http://schemas.microsoft.com/office/drawing/2014/main" id="{0D3826DE-2AB8-4CDC-8E50-AA829D2FE2F0}"/>
              </a:ext>
            </a:extLst>
          </p:cNvPr>
          <p:cNvSpPr>
            <a:spLocks noGrp="1"/>
          </p:cNvSpPr>
          <p:nvPr>
            <p:ph type="dt" sz="half" idx="10"/>
          </p:nvPr>
        </p:nvSpPr>
        <p:spPr/>
        <p:txBody>
          <a:bodyPr/>
          <a:lstStyle/>
          <a:p>
            <a:pPr>
              <a:defRPr/>
            </a:pPr>
            <a:fld id="{5187FDBD-03D3-4B5A-80DD-E714F2AA9703}" type="datetime1">
              <a:rPr lang="en-US" smtClean="0"/>
              <a:t>10/17/2019</a:t>
            </a:fld>
            <a:endParaRPr lang="en-US"/>
          </a:p>
        </p:txBody>
      </p:sp>
      <p:sp>
        <p:nvSpPr>
          <p:cNvPr id="5" name="Text Placeholder 4">
            <a:extLst>
              <a:ext uri="{FF2B5EF4-FFF2-40B4-BE49-F238E27FC236}">
                <a16:creationId xmlns:a16="http://schemas.microsoft.com/office/drawing/2014/main" id="{4B716480-F1A0-4465-9EF6-11B24F71BAC1}"/>
              </a:ext>
            </a:extLst>
          </p:cNvPr>
          <p:cNvSpPr>
            <a:spLocks noGrp="1"/>
          </p:cNvSpPr>
          <p:nvPr>
            <p:ph type="body" sz="quarter" idx="12"/>
          </p:nvPr>
        </p:nvSpPr>
        <p:spPr/>
        <p:txBody>
          <a:bodyPr/>
          <a:lstStyle/>
          <a:p>
            <a:r>
              <a:rPr lang="en-US"/>
              <a:t>Wind and Solar Power </a:t>
            </a:r>
          </a:p>
        </p:txBody>
      </p:sp>
      <p:sp>
        <p:nvSpPr>
          <p:cNvPr id="6" name="Slide Number Placeholder 5">
            <a:extLst>
              <a:ext uri="{FF2B5EF4-FFF2-40B4-BE49-F238E27FC236}">
                <a16:creationId xmlns:a16="http://schemas.microsoft.com/office/drawing/2014/main" id="{89BC0CF1-6C6A-417C-918F-47B8EEACE6A7}"/>
              </a:ext>
            </a:extLst>
          </p:cNvPr>
          <p:cNvSpPr>
            <a:spLocks noGrp="1"/>
          </p:cNvSpPr>
          <p:nvPr>
            <p:ph type="sldNum" sz="quarter" idx="4"/>
          </p:nvPr>
        </p:nvSpPr>
        <p:spPr/>
        <p:txBody>
          <a:bodyPr/>
          <a:lstStyle/>
          <a:p>
            <a:fld id="{1FA974A1-3313-478B-A0F3-9F1EE0DF7073}" type="slidenum">
              <a:rPr lang="en-US" altLang="en-US" smtClean="0"/>
              <a:t>16</a:t>
            </a:fld>
            <a:endParaRPr lang="en-US" altLang="en-US"/>
          </a:p>
        </p:txBody>
      </p:sp>
    </p:spTree>
    <p:extLst>
      <p:ext uri="{BB962C8B-B14F-4D97-AF65-F5344CB8AC3E}">
        <p14:creationId xmlns:p14="http://schemas.microsoft.com/office/powerpoint/2010/main" val="2828576929"/>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Title 1">
            <a:extLst>
              <a:ext uri="{FF2B5EF4-FFF2-40B4-BE49-F238E27FC236}">
                <a16:creationId xmlns:a16="http://schemas.microsoft.com/office/drawing/2014/main" id="{22ADA7E3-3DDC-4970-A229-6AD94116CB03}"/>
              </a:ext>
            </a:extLst>
          </p:cNvPr>
          <p:cNvSpPr>
            <a:spLocks noGrp="1"/>
          </p:cNvSpPr>
          <p:nvPr>
            <p:ph type="title"/>
          </p:nvPr>
        </p:nvSpPr>
        <p:spPr>
          <a:xfrm>
            <a:off x="1016246" y="1359755"/>
            <a:ext cx="3371027" cy="1394596"/>
          </a:xfrm>
        </p:spPr>
        <p:txBody>
          <a:bodyPr>
            <a:normAutofit/>
          </a:bodyPr>
          <a:lstStyle/>
          <a:p>
            <a:r>
              <a:rPr lang="en-US" sz="4000"/>
              <a:t>Certificate of title </a:t>
            </a:r>
          </a:p>
        </p:txBody>
      </p:sp>
      <p:pic>
        <p:nvPicPr>
          <p:cNvPr id="8" name="Content Placeholder 7">
            <a:extLst>
              <a:ext uri="{FF2B5EF4-FFF2-40B4-BE49-F238E27FC236}">
                <a16:creationId xmlns:a16="http://schemas.microsoft.com/office/drawing/2014/main" id="{2C526E73-CC8D-47B0-A492-B6C0F4D93808}"/>
              </a:ext>
            </a:extLst>
          </p:cNvPr>
          <p:cNvPicPr>
            <a:picLocks noGrp="1" noChangeAspect="1"/>
          </p:cNvPicPr>
          <p:nvPr>
            <p:ph idx="1"/>
          </p:nvPr>
        </p:nvPicPr>
        <p:blipFill>
          <a:blip r:embed="rId2"/>
          <a:stretch>
            <a:fillRect/>
          </a:stretch>
        </p:blipFill>
        <p:spPr>
          <a:xfrm>
            <a:off x="4562765" y="914399"/>
            <a:ext cx="4996871" cy="5274527"/>
          </a:xfrm>
          <a:ln>
            <a:solidFill>
              <a:schemeClr val="tx2"/>
            </a:solidFill>
          </a:ln>
        </p:spPr>
      </p:pic>
      <p:sp>
        <p:nvSpPr>
          <p:cNvPr id="4" name="Date Placeholder 3">
            <a:extLst>
              <a:ext uri="{FF2B5EF4-FFF2-40B4-BE49-F238E27FC236}">
                <a16:creationId xmlns:a16="http://schemas.microsoft.com/office/drawing/2014/main" id="{00D1DD43-EF46-4613-A4F0-F66DA0E1DE44}"/>
              </a:ext>
            </a:extLst>
          </p:cNvPr>
          <p:cNvSpPr>
            <a:spLocks noGrp="1"/>
          </p:cNvSpPr>
          <p:nvPr>
            <p:ph type="dt" sz="half" idx="10"/>
          </p:nvPr>
        </p:nvSpPr>
        <p:spPr/>
        <p:txBody>
          <a:bodyPr/>
          <a:lstStyle/>
          <a:p>
            <a:fld id="{5187FDBD-03D3-4B5A-80DD-E714F2AA9703}" type="datetime1">
              <a:rPr lang="en-US" smtClean="0"/>
              <a:t>10/17/2019</a:t>
            </a:fld>
            <a:endParaRPr lang="en-US"/>
          </a:p>
        </p:txBody>
      </p:sp>
      <p:sp>
        <p:nvSpPr>
          <p:cNvPr id="6" name="Slide Number Placeholder 5">
            <a:extLst>
              <a:ext uri="{FF2B5EF4-FFF2-40B4-BE49-F238E27FC236}">
                <a16:creationId xmlns:a16="http://schemas.microsoft.com/office/drawing/2014/main" id="{097CCCD3-EB84-45E8-AF5D-BE504703B3B6}"/>
              </a:ext>
            </a:extLst>
          </p:cNvPr>
          <p:cNvSpPr>
            <a:spLocks noGrp="1"/>
          </p:cNvSpPr>
          <p:nvPr>
            <p:ph type="sldNum" sz="quarter" idx="4"/>
          </p:nvPr>
        </p:nvSpPr>
        <p:spPr/>
        <p:txBody>
          <a:bodyPr/>
          <a:lstStyle/>
          <a:p>
            <a:fld id="{1FA974A1-3313-478B-A0F3-9F1EE0DF7073}" type="slidenum">
              <a:rPr lang="en-US" altLang="en-US" smtClean="0"/>
              <a:t>17</a:t>
            </a:fld>
            <a:endParaRPr lang="en-US" altLang="en-US"/>
          </a:p>
        </p:txBody>
      </p:sp>
    </p:spTree>
    <p:extLst>
      <p:ext uri="{BB962C8B-B14F-4D97-AF65-F5344CB8AC3E}">
        <p14:creationId xmlns:p14="http://schemas.microsoft.com/office/powerpoint/2010/main" val="3097234384"/>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Title 1">
            <a:extLst>
              <a:ext uri="{FF2B5EF4-FFF2-40B4-BE49-F238E27FC236}">
                <a16:creationId xmlns:a16="http://schemas.microsoft.com/office/drawing/2014/main" id="{22ADA7E3-3DDC-4970-A229-6AD94116CB03}"/>
              </a:ext>
            </a:extLst>
          </p:cNvPr>
          <p:cNvSpPr>
            <a:spLocks noGrp="1"/>
          </p:cNvSpPr>
          <p:nvPr>
            <p:ph type="title"/>
          </p:nvPr>
        </p:nvSpPr>
        <p:spPr>
          <a:xfrm>
            <a:off x="1016246" y="1359755"/>
            <a:ext cx="3756477" cy="1394596"/>
          </a:xfrm>
        </p:spPr>
        <p:txBody>
          <a:bodyPr>
            <a:normAutofit/>
          </a:bodyPr>
          <a:lstStyle/>
          <a:p>
            <a:r>
              <a:rPr lang="en-US" sz="4000"/>
              <a:t>Certificate of title </a:t>
            </a:r>
          </a:p>
        </p:txBody>
      </p:sp>
      <p:sp>
        <p:nvSpPr>
          <p:cNvPr id="4" name="Date Placeholder 3">
            <a:extLst>
              <a:ext uri="{FF2B5EF4-FFF2-40B4-BE49-F238E27FC236}">
                <a16:creationId xmlns:a16="http://schemas.microsoft.com/office/drawing/2014/main" id="{00D1DD43-EF46-4613-A4F0-F66DA0E1DE44}"/>
              </a:ext>
            </a:extLst>
          </p:cNvPr>
          <p:cNvSpPr>
            <a:spLocks noGrp="1"/>
          </p:cNvSpPr>
          <p:nvPr>
            <p:ph type="dt" sz="half" idx="10"/>
          </p:nvPr>
        </p:nvSpPr>
        <p:spPr/>
        <p:txBody>
          <a:bodyPr/>
          <a:lstStyle/>
          <a:p>
            <a:fld id="{5187FDBD-03D3-4B5A-80DD-E714F2AA9703}" type="datetime1">
              <a:rPr lang="en-US" smtClean="0"/>
              <a:t>10/17/2019</a:t>
            </a:fld>
            <a:endParaRPr lang="en-US"/>
          </a:p>
        </p:txBody>
      </p:sp>
      <p:sp>
        <p:nvSpPr>
          <p:cNvPr id="6" name="Slide Number Placeholder 5">
            <a:extLst>
              <a:ext uri="{FF2B5EF4-FFF2-40B4-BE49-F238E27FC236}">
                <a16:creationId xmlns:a16="http://schemas.microsoft.com/office/drawing/2014/main" id="{097CCCD3-EB84-45E8-AF5D-BE504703B3B6}"/>
              </a:ext>
            </a:extLst>
          </p:cNvPr>
          <p:cNvSpPr>
            <a:spLocks noGrp="1"/>
          </p:cNvSpPr>
          <p:nvPr>
            <p:ph type="sldNum" sz="quarter" idx="4"/>
          </p:nvPr>
        </p:nvSpPr>
        <p:spPr/>
        <p:txBody>
          <a:bodyPr/>
          <a:lstStyle/>
          <a:p>
            <a:fld id="{1FA974A1-3313-478B-A0F3-9F1EE0DF7073}" type="slidenum">
              <a:rPr lang="en-US" altLang="en-US" smtClean="0"/>
              <a:t>18</a:t>
            </a:fld>
            <a:endParaRPr lang="en-US" altLang="en-US"/>
          </a:p>
        </p:txBody>
      </p:sp>
      <p:pic>
        <p:nvPicPr>
          <p:cNvPr id="5" name="Content Placeholder 4">
            <a:extLst>
              <a:ext uri="{FF2B5EF4-FFF2-40B4-BE49-F238E27FC236}">
                <a16:creationId xmlns:a16="http://schemas.microsoft.com/office/drawing/2014/main" id="{37594479-7F68-4C0B-AD84-D4F191A5F0BD}"/>
              </a:ext>
            </a:extLst>
          </p:cNvPr>
          <p:cNvPicPr>
            <a:picLocks noGrp="1" noChangeAspect="1"/>
          </p:cNvPicPr>
          <p:nvPr>
            <p:ph idx="1"/>
          </p:nvPr>
        </p:nvPicPr>
        <p:blipFill>
          <a:blip r:embed="rId2"/>
          <a:stretch>
            <a:fillRect/>
          </a:stretch>
        </p:blipFill>
        <p:spPr>
          <a:xfrm>
            <a:off x="4553527" y="979055"/>
            <a:ext cx="5246255" cy="4932218"/>
          </a:xfrm>
          <a:prstGeom prst="rect">
            <a:avLst/>
          </a:prstGeom>
          <a:solidFill>
            <a:schemeClr val="tx1"/>
          </a:solidFill>
          <a:ln>
            <a:solidFill>
              <a:schemeClr val="tx2"/>
            </a:solidFill>
          </a:ln>
        </p:spPr>
      </p:pic>
    </p:spTree>
    <p:extLst>
      <p:ext uri="{BB962C8B-B14F-4D97-AF65-F5344CB8AC3E}">
        <p14:creationId xmlns:p14="http://schemas.microsoft.com/office/powerpoint/2010/main" val="1723679714"/>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8" name="Title 7">
            <a:extLst>
              <a:ext uri="{FF2B5EF4-FFF2-40B4-BE49-F238E27FC236}">
                <a16:creationId xmlns:a16="http://schemas.microsoft.com/office/drawing/2014/main" id="{BF67BD61-1762-4916-AF10-D7F54D010485}"/>
              </a:ext>
            </a:extLst>
          </p:cNvPr>
          <p:cNvSpPr>
            <a:spLocks noGrp="1"/>
          </p:cNvSpPr>
          <p:nvPr>
            <p:ph type="title"/>
          </p:nvPr>
        </p:nvSpPr>
        <p:spPr/>
        <p:txBody>
          <a:bodyPr/>
          <a:lstStyle/>
          <a:p>
            <a:r>
              <a:rPr lang="en-US">
                <a:solidFill>
                  <a:schemeClr val="tx1"/>
                </a:solidFill>
              </a:rPr>
              <a:t>Q&amp;A</a:t>
            </a:r>
          </a:p>
        </p:txBody>
      </p:sp>
      <p:sp>
        <p:nvSpPr>
          <p:cNvPr id="3" name="Date Placeholder 2">
            <a:extLst>
              <a:ext uri="{FF2B5EF4-FFF2-40B4-BE49-F238E27FC236}">
                <a16:creationId xmlns:a16="http://schemas.microsoft.com/office/drawing/2014/main" id="{1A412FAB-011C-4F64-8171-6892DBF65A9B}"/>
              </a:ext>
            </a:extLst>
          </p:cNvPr>
          <p:cNvSpPr>
            <a:spLocks noGrp="1"/>
          </p:cNvSpPr>
          <p:nvPr>
            <p:ph type="dt" sz="quarter" idx="10"/>
          </p:nvPr>
        </p:nvSpPr>
        <p:spPr/>
        <p:txBody>
          <a:bodyPr/>
          <a:lstStyle/>
          <a:p>
            <a:fld id="{8667CF66-9255-48C9-BEF9-74387431F296}" type="datetime1">
              <a:rPr lang="en-US" smtClean="0"/>
              <a:t>10/17/2019</a:t>
            </a:fld>
            <a:endParaRPr lang="en-US"/>
          </a:p>
        </p:txBody>
      </p:sp>
      <p:sp>
        <p:nvSpPr>
          <p:cNvPr id="6" name="Slide Number Placeholder 5">
            <a:extLst>
              <a:ext uri="{FF2B5EF4-FFF2-40B4-BE49-F238E27FC236}">
                <a16:creationId xmlns:a16="http://schemas.microsoft.com/office/drawing/2014/main" id="{04996C6D-CAE9-43A4-BF7A-24E5388D97F8}"/>
              </a:ext>
            </a:extLst>
          </p:cNvPr>
          <p:cNvSpPr>
            <a:spLocks noGrp="1"/>
          </p:cNvSpPr>
          <p:nvPr>
            <p:ph type="sldNum" sz="quarter" idx="4"/>
          </p:nvPr>
        </p:nvSpPr>
        <p:spPr/>
        <p:txBody>
          <a:bodyPr/>
          <a:lstStyle/>
          <a:p>
            <a:fld id="{1FA974A1-3313-478B-A0F3-9F1EE0DF7073}" type="slidenum">
              <a:rPr lang="en-US" altLang="en-US" smtClean="0"/>
              <a:t>19</a:t>
            </a:fld>
            <a:endParaRPr lang="en-US" altLang="en-US"/>
          </a:p>
        </p:txBody>
      </p:sp>
    </p:spTree>
  </p:cSld>
  <p:clrMapOvr>
    <a:masterClrMapping/>
  </p:clrMapOvr>
  <p:transition spd="med">
    <p:fade/>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7" name="Title 6">
            <a:extLst>
              <a:ext uri="{FF2B5EF4-FFF2-40B4-BE49-F238E27FC236}">
                <a16:creationId xmlns:a16="http://schemas.microsoft.com/office/drawing/2014/main" id="{2A6DAB57-234B-45B1-995D-015D93D4279A}"/>
              </a:ext>
            </a:extLst>
          </p:cNvPr>
          <p:cNvSpPr>
            <a:spLocks noGrp="1"/>
          </p:cNvSpPr>
          <p:nvPr>
            <p:ph type="title"/>
          </p:nvPr>
        </p:nvSpPr>
        <p:spPr/>
        <p:txBody>
          <a:bodyPr>
            <a:normAutofit fontScale="90000"/>
          </a:bodyPr>
          <a:lstStyle/>
          <a:p>
            <a:r>
              <a:rPr lang="en-US"/>
              <a:t>TOPICS</a:t>
            </a:r>
          </a:p>
        </p:txBody>
      </p:sp>
      <p:sp>
        <p:nvSpPr>
          <p:cNvPr id="16387" name="Content Placeholder 7">
            <a:extLst>
              <a:ext uri="{FF2B5EF4-FFF2-40B4-BE49-F238E27FC236}">
                <a16:creationId xmlns:a16="http://schemas.microsoft.com/office/drawing/2014/main" id="{84F478E4-FF00-4746-AA80-1B141E847AC9}"/>
              </a:ext>
            </a:extLst>
          </p:cNvPr>
          <p:cNvSpPr>
            <a:spLocks noGrp="1"/>
          </p:cNvSpPr>
          <p:nvPr>
            <p:ph idx="1"/>
          </p:nvPr>
        </p:nvSpPr>
        <p:spPr/>
        <p:txBody>
          <a:bodyPr/>
          <a:lstStyle/>
          <a:p>
            <a:pPr marL="342900" indent="-342900">
              <a:buFont typeface="Arial" panose="020b0604020202020204" pitchFamily="34" charset="0"/>
              <a:buChar char="•"/>
            </a:pPr>
            <a:r>
              <a:rPr lang="en-US" altLang="en-US"/>
              <a:t>Contaminated Sites</a:t>
            </a:r>
          </a:p>
          <a:p>
            <a:pPr marL="342900" indent="-342900">
              <a:buFont typeface="Arial" panose="020b0604020202020204" pitchFamily="34" charset="0"/>
              <a:buChar char="•"/>
            </a:pPr>
            <a:r>
              <a:rPr lang="en-US" altLang="en-US"/>
              <a:t>Mineral Interests </a:t>
            </a:r>
          </a:p>
          <a:p>
            <a:pPr marL="342900" indent="-342900">
              <a:buFont typeface="Arial" panose="020b0604020202020204" pitchFamily="34" charset="0"/>
              <a:buChar char="•"/>
            </a:pPr>
            <a:r>
              <a:rPr lang="en-US" altLang="en-US"/>
              <a:t>Renewable Energy Projects</a:t>
            </a:r>
          </a:p>
          <a:p>
            <a:pPr marL="342900" indent="-342900">
              <a:buFont typeface="Arial" panose="020b0604020202020204" pitchFamily="34" charset="0"/>
              <a:buChar char="•"/>
            </a:pPr>
            <a:r>
              <a:rPr lang="en-US" altLang="en-US"/>
              <a:t>Example of Certificate of Title</a:t>
            </a:r>
          </a:p>
          <a:p>
            <a:pPr lvl="1" indent="0">
              <a:buNone/>
            </a:pPr>
            <a:endParaRPr lang="en-US" altLang="en-US"/>
          </a:p>
          <a:p>
            <a:pPr marL="800100" lvl="1"/>
            <a:endParaRPr lang="en-US" altLang="en-US"/>
          </a:p>
        </p:txBody>
      </p:sp>
      <p:sp>
        <p:nvSpPr>
          <p:cNvPr id="5" name="Date Placeholder 4">
            <a:extLst>
              <a:ext uri="{FF2B5EF4-FFF2-40B4-BE49-F238E27FC236}">
                <a16:creationId xmlns:a16="http://schemas.microsoft.com/office/drawing/2014/main" id="{6974D382-1845-4D7E-AC75-CB12ADD4CCCC}"/>
              </a:ext>
            </a:extLst>
          </p:cNvPr>
          <p:cNvSpPr>
            <a:spLocks noGrp="1"/>
          </p:cNvSpPr>
          <p:nvPr>
            <p:ph type="dt" sz="quarter" idx="10"/>
          </p:nvPr>
        </p:nvSpPr>
        <p:spPr/>
        <p:txBody>
          <a:bodyPr/>
          <a:lstStyle/>
          <a:p>
            <a:fld id="{FBDBDDC4-9570-4200-B350-06C57AB492AC}" type="datetime1">
              <a:rPr lang="en-US" smtClean="0"/>
              <a:t>10/17/2019</a:t>
            </a:fld>
            <a:endParaRPr lang="en-US"/>
          </a:p>
        </p:txBody>
      </p:sp>
      <p:sp>
        <p:nvSpPr>
          <p:cNvPr id="13" name="Slide Number Placeholder 12">
            <a:extLst>
              <a:ext uri="{FF2B5EF4-FFF2-40B4-BE49-F238E27FC236}">
                <a16:creationId xmlns:a16="http://schemas.microsoft.com/office/drawing/2014/main" id="{A72D914C-F6AA-4353-8549-EA7E88C195D9}"/>
              </a:ext>
            </a:extLst>
          </p:cNvPr>
          <p:cNvSpPr>
            <a:spLocks noGrp="1"/>
          </p:cNvSpPr>
          <p:nvPr>
            <p:ph type="sldNum" sz="quarter" idx="4"/>
          </p:nvPr>
        </p:nvSpPr>
        <p:spPr/>
        <p:txBody>
          <a:bodyPr/>
          <a:lstStyle/>
          <a:p>
            <a:fld id="{1FA974A1-3313-478B-A0F3-9F1EE0DF7073}" type="slidenum">
              <a:rPr lang="en-US" altLang="en-US" smtClean="0"/>
              <a:t>2</a:t>
            </a:fld>
            <a:endParaRPr lang="en-US" altLang="en-US"/>
          </a:p>
        </p:txBody>
      </p:sp>
    </p:spTree>
  </p:cSld>
  <p:clrMapOvr>
    <a:masterClrMapping/>
  </p:clrMapOvr>
  <p:transition spd="med">
    <p:fade/>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Title 4">
            <a:extLst>
              <a:ext uri="{FF2B5EF4-FFF2-40B4-BE49-F238E27FC236}">
                <a16:creationId xmlns:a16="http://schemas.microsoft.com/office/drawing/2014/main" id="{D13F4CDF-6BA2-4883-B503-5515984B5BFE}"/>
              </a:ext>
            </a:extLst>
          </p:cNvPr>
          <p:cNvSpPr>
            <a:spLocks noGrp="1"/>
          </p:cNvSpPr>
          <p:nvPr>
            <p:ph type="title"/>
          </p:nvPr>
        </p:nvSpPr>
        <p:spPr>
          <a:xfrm>
            <a:off x="5310231" y="1930132"/>
            <a:ext cx="3280096" cy="903066"/>
          </a:xfrm>
        </p:spPr>
        <p:txBody>
          <a:bodyPr>
            <a:normAutofit/>
          </a:bodyPr>
          <a:lstStyle/>
          <a:p>
            <a:pPr eaLnBrk="1" fontAlgn="auto" hangingPunct="1">
              <a:spcAft>
                <a:spcPct val="0"/>
              </a:spcAft>
              <a:defRPr/>
            </a:pPr>
            <a:r>
              <a:rPr lang="en-US" sz="4000"/>
              <a:t>Thank you</a:t>
            </a:r>
            <a:endParaRPr sz="4000">
              <a:solidFill>
                <a:schemeClr val="tx1"/>
              </a:solidFill>
            </a:endParaRPr>
          </a:p>
        </p:txBody>
      </p:sp>
      <p:sp>
        <p:nvSpPr>
          <p:cNvPr id="3" name="Date Placeholder 2">
            <a:extLst>
              <a:ext uri="{FF2B5EF4-FFF2-40B4-BE49-F238E27FC236}">
                <a16:creationId xmlns:a16="http://schemas.microsoft.com/office/drawing/2014/main" id="{81FF5EA8-E897-40B9-B016-D5A6BC9DA1AB}"/>
              </a:ext>
            </a:extLst>
          </p:cNvPr>
          <p:cNvSpPr>
            <a:spLocks noGrp="1"/>
          </p:cNvSpPr>
          <p:nvPr>
            <p:ph type="dt" sz="quarter" idx="15"/>
          </p:nvPr>
        </p:nvSpPr>
        <p:spPr/>
        <p:txBody>
          <a:bodyPr/>
          <a:lstStyle/>
          <a:p>
            <a:pPr>
              <a:defRPr/>
            </a:pPr>
            <a:fld id="{7A68CE1E-0F3D-425F-90B4-7AA758E154FE}" type="datetime1">
              <a:rPr lang="en-US" smtClean="0"/>
              <a:t>10/17/2019</a:t>
            </a:fld>
            <a:endParaRPr lang="en-US"/>
          </a:p>
        </p:txBody>
      </p:sp>
      <p:sp>
        <p:nvSpPr>
          <p:cNvPr id="26629" name="Text Placeholder 5">
            <a:extLst>
              <a:ext uri="{FF2B5EF4-FFF2-40B4-BE49-F238E27FC236}">
                <a16:creationId xmlns:a16="http://schemas.microsoft.com/office/drawing/2014/main" id="{C50624F3-81D8-4002-9B2C-F3FDCEAA66B3}"/>
              </a:ext>
            </a:extLst>
          </p:cNvPr>
          <p:cNvSpPr>
            <a:spLocks noGrp="1"/>
          </p:cNvSpPr>
          <p:nvPr>
            <p:ph type="body" sz="quarter" idx="13"/>
          </p:nvPr>
        </p:nvSpPr>
        <p:spPr>
          <a:xfrm>
            <a:off x="5310230" y="3219450"/>
            <a:ext cx="3909271" cy="1352550"/>
          </a:xfrm>
        </p:spPr>
        <p:txBody>
          <a:bodyPr/>
          <a:lstStyle/>
          <a:p>
            <a:pPr eaLnBrk="1" hangingPunct="1"/>
            <a:r>
              <a:rPr lang="en-US" altLang="en-US"/>
              <a:t>Chad Eggerman</a:t>
            </a:r>
            <a:endParaRPr lang="en-US" altLang="en-US"/>
          </a:p>
          <a:p>
            <a:pPr eaLnBrk="1" hangingPunct="1"/>
            <a:r>
              <a:rPr lang="en-US" altLang="en-US"/>
              <a:t>T: (306) 956-2175</a:t>
            </a:r>
          </a:p>
          <a:p>
            <a:pPr eaLnBrk="1" hangingPunct="1"/>
            <a:r>
              <a:rPr lang="en-US" altLang="en-US"/>
              <a:t>F: (204) 975-7145</a:t>
            </a:r>
          </a:p>
          <a:p>
            <a:pPr eaLnBrk="1" hangingPunct="1"/>
            <a:r>
              <a:rPr lang="en-US" altLang="en-US"/>
              <a:t>ceggerman@mltaikins.com </a:t>
            </a:r>
          </a:p>
        </p:txBody>
      </p:sp>
      <p:sp>
        <p:nvSpPr>
          <p:cNvPr id="26630" name="Text Placeholder 6">
            <a:extLst>
              <a:ext uri="{FF2B5EF4-FFF2-40B4-BE49-F238E27FC236}">
                <a16:creationId xmlns:a16="http://schemas.microsoft.com/office/drawing/2014/main" id="{260D33A6-2DB0-401B-9C90-C9E0156AEE46}"/>
              </a:ext>
            </a:extLst>
          </p:cNvPr>
          <p:cNvSpPr>
            <a:spLocks noGrp="1"/>
          </p:cNvSpPr>
          <p:nvPr>
            <p:ph type="body" sz="quarter" idx="14"/>
          </p:nvPr>
        </p:nvSpPr>
        <p:spPr>
          <a:xfrm>
            <a:off x="2909888" y="4624753"/>
            <a:ext cx="5797550" cy="1345345"/>
          </a:xfrm>
        </p:spPr>
        <p:txBody>
          <a:bodyPr/>
          <a:lstStyle/>
          <a:p>
            <a:pPr eaLnBrk="1" hangingPunct="1"/>
            <a:r>
              <a:rPr altLang="en-US">
                <a:solidFill>
                  <a:schemeClr val="tx1"/>
                </a:solidFill>
              </a:rPr>
              <a:t>“MLT Aikins” the MLT Aikins Designs and “Western Canada’s Law Firm” are trademarks   </a:t>
            </a:r>
            <a:br>
              <a:rPr altLang="en-US">
                <a:solidFill>
                  <a:schemeClr val="tx1"/>
                </a:solidFill>
              </a:rPr>
            </a:br>
            <a:r>
              <a:rPr altLang="en-US">
                <a:solidFill>
                  <a:schemeClr val="tx1"/>
                </a:solidFill>
              </a:rPr>
              <a:t> of MLT Aikins LLP. Copyright © 2017 MLT Aikins LLP. All rights reserved.</a:t>
            </a:r>
          </a:p>
          <a:p>
            <a:pPr eaLnBrk="1" hangingPunct="1"/>
            <a:r>
              <a:rPr lang="en-CA" altLang="en-US">
                <a:solidFill>
                  <a:schemeClr val="tx1"/>
                </a:solidFill>
              </a:rPr>
              <a:t>Note: This presentation is of a general nature only and is not exhaustive of all possible legal rights or remedies. In addition, laws may change over time and should be interpreted only in the context of particular circumstances such that these materials are not intended to be relied upon or taken as legal advice or opinion. Readers/viewers should consult a legal professional for specific advice in any particular situation.</a:t>
            </a:r>
          </a:p>
          <a:p>
            <a:pPr eaLnBrk="1" hangingPunct="1"/>
            <a:endParaRPr altLang="en-US"/>
          </a:p>
        </p:txBody>
      </p:sp>
      <p:sp>
        <p:nvSpPr>
          <p:cNvPr id="2" name="Slide Number Placeholder 1">
            <a:extLst>
              <a:ext uri="{FF2B5EF4-FFF2-40B4-BE49-F238E27FC236}">
                <a16:creationId xmlns:a16="http://schemas.microsoft.com/office/drawing/2014/main" id="{B84757D4-52CD-4A18-8205-83C5CA08A481}"/>
              </a:ext>
            </a:extLst>
          </p:cNvPr>
          <p:cNvSpPr>
            <a:spLocks noGrp="1"/>
          </p:cNvSpPr>
          <p:nvPr>
            <p:ph type="sldNum" sz="quarter" idx="4"/>
          </p:nvPr>
        </p:nvSpPr>
        <p:spPr/>
        <p:txBody>
          <a:bodyPr/>
          <a:lstStyle/>
          <a:p>
            <a:fld id="{1FA974A1-3313-478B-A0F3-9F1EE0DF7073}" type="slidenum">
              <a:rPr lang="en-US" altLang="en-US" smtClean="0"/>
              <a:t>20</a:t>
            </a:fld>
            <a:endParaRPr lang="en-US" altLang="en-US"/>
          </a:p>
        </p:txBody>
      </p:sp>
      <p:pic>
        <p:nvPicPr>
          <p:cNvPr id="4" name="Picture 3">
            <a:extLst>
              <a:ext uri="{FF2B5EF4-FFF2-40B4-BE49-F238E27FC236}">
                <a16:creationId xmlns:a16="http://schemas.microsoft.com/office/drawing/2014/main" id="{35846C0B-A071-4131-9D2D-8C5E451F97E7}"/>
              </a:ext>
            </a:extLst>
          </p:cNvPr>
          <p:cNvPicPr>
            <a:picLocks noChangeAspect="1"/>
          </p:cNvPicPr>
          <p:nvPr/>
        </p:nvPicPr>
        <p:blipFill>
          <a:blip r:embed="rId2"/>
          <a:stretch>
            <a:fillRect/>
          </a:stretch>
        </p:blipFill>
        <p:spPr>
          <a:xfrm>
            <a:off x="2909888" y="2316383"/>
            <a:ext cx="2225233" cy="2225233"/>
          </a:xfrm>
          <a:prstGeom prst="rect">
            <a:avLst/>
          </a:prstGeom>
        </p:spPr>
      </p:pic>
    </p:spTree>
  </p:cSld>
  <p:clrMapOvr>
    <a:masterClrMapping/>
  </p:clrMapOvr>
  <p:transition spd="med">
    <p:fade/>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7" name="Title 6">
            <a:extLst>
              <a:ext uri="{FF2B5EF4-FFF2-40B4-BE49-F238E27FC236}">
                <a16:creationId xmlns:a16="http://schemas.microsoft.com/office/drawing/2014/main" id="{2A6DAB57-234B-45B1-995D-015D93D4279A}"/>
              </a:ext>
            </a:extLst>
          </p:cNvPr>
          <p:cNvSpPr>
            <a:spLocks noGrp="1"/>
          </p:cNvSpPr>
          <p:nvPr>
            <p:ph type="title"/>
          </p:nvPr>
        </p:nvSpPr>
        <p:spPr/>
        <p:txBody>
          <a:bodyPr>
            <a:normAutofit fontScale="90000"/>
          </a:bodyPr>
          <a:lstStyle/>
          <a:p>
            <a:r>
              <a:rPr lang="en-US"/>
              <a:t>Contaminated sites</a:t>
            </a:r>
          </a:p>
        </p:txBody>
      </p:sp>
      <p:sp>
        <p:nvSpPr>
          <p:cNvPr id="16387" name="Content Placeholder 7">
            <a:extLst>
              <a:ext uri="{FF2B5EF4-FFF2-40B4-BE49-F238E27FC236}">
                <a16:creationId xmlns:a16="http://schemas.microsoft.com/office/drawing/2014/main" id="{84F478E4-FF00-4746-AA80-1B141E847AC9}"/>
              </a:ext>
            </a:extLst>
          </p:cNvPr>
          <p:cNvSpPr>
            <a:spLocks noGrp="1"/>
          </p:cNvSpPr>
          <p:nvPr>
            <p:ph idx="1"/>
          </p:nvPr>
        </p:nvSpPr>
        <p:spPr/>
        <p:txBody>
          <a:bodyPr/>
          <a:lstStyle/>
          <a:p>
            <a:pPr marL="342900" indent="-342900">
              <a:buFont typeface="Arial" panose="020b0604020202020204" pitchFamily="34" charset="0"/>
              <a:buChar char="•"/>
            </a:pPr>
            <a:r>
              <a:rPr lang="en-US" altLang="en-US"/>
              <a:t>Reporting duties</a:t>
            </a:r>
          </a:p>
          <a:p>
            <a:pPr marL="342900" indent="-342900">
              <a:buFont typeface="Arial" panose="020b0604020202020204" pitchFamily="34" charset="0"/>
              <a:buChar char="•"/>
            </a:pPr>
            <a:r>
              <a:rPr lang="en-US" altLang="en-US"/>
              <a:t>Transfer of responsibility for environmentally impacted sites</a:t>
            </a:r>
          </a:p>
          <a:p>
            <a:pPr marL="342900" indent="-342900">
              <a:buFont typeface="Arial" panose="020b0604020202020204" pitchFamily="34" charset="0"/>
              <a:buChar char="•"/>
            </a:pPr>
            <a:r>
              <a:rPr lang="en-US" altLang="en-US"/>
              <a:t>Environmentally impacted sites registry</a:t>
            </a:r>
          </a:p>
        </p:txBody>
      </p:sp>
      <p:sp>
        <p:nvSpPr>
          <p:cNvPr id="5" name="Date Placeholder 4">
            <a:extLst>
              <a:ext uri="{FF2B5EF4-FFF2-40B4-BE49-F238E27FC236}">
                <a16:creationId xmlns:a16="http://schemas.microsoft.com/office/drawing/2014/main" id="{6974D382-1845-4D7E-AC75-CB12ADD4CCCC}"/>
              </a:ext>
            </a:extLst>
          </p:cNvPr>
          <p:cNvSpPr>
            <a:spLocks noGrp="1"/>
          </p:cNvSpPr>
          <p:nvPr>
            <p:ph type="dt" sz="half" idx="10"/>
          </p:nvPr>
        </p:nvSpPr>
        <p:spPr/>
        <p:txBody>
          <a:bodyPr/>
          <a:lstStyle/>
          <a:p>
            <a:fld id="{5C9FAC50-928F-401C-A0FC-FDD94C6CCC06}" type="datetime1">
              <a:rPr lang="en-US" smtClean="0"/>
              <a:t>10/17/2019</a:t>
            </a:fld>
            <a:endParaRPr lang="en-US"/>
          </a:p>
        </p:txBody>
      </p:sp>
      <p:sp>
        <p:nvSpPr>
          <p:cNvPr id="2" name="Text Placeholder 1">
            <a:extLst>
              <a:ext uri="{FF2B5EF4-FFF2-40B4-BE49-F238E27FC236}">
                <a16:creationId xmlns:a16="http://schemas.microsoft.com/office/drawing/2014/main" id="{E71F5961-D890-4E8D-A55D-C064A0FFFB0B}"/>
              </a:ext>
            </a:extLst>
          </p:cNvPr>
          <p:cNvSpPr>
            <a:spLocks noGrp="1"/>
          </p:cNvSpPr>
          <p:nvPr>
            <p:ph type="body" sz="quarter" idx="12"/>
          </p:nvPr>
        </p:nvSpPr>
        <p:spPr/>
        <p:txBody>
          <a:bodyPr/>
          <a:lstStyle/>
          <a:p>
            <a:r>
              <a:rPr lang="en-US" i="1"/>
              <a:t>The Environmental Management Protection Act, 2010</a:t>
            </a:r>
          </a:p>
        </p:txBody>
      </p:sp>
      <p:sp>
        <p:nvSpPr>
          <p:cNvPr id="20" name="Slide Number Placeholder 19">
            <a:extLst>
              <a:ext uri="{FF2B5EF4-FFF2-40B4-BE49-F238E27FC236}">
                <a16:creationId xmlns:a16="http://schemas.microsoft.com/office/drawing/2014/main" id="{5D84C5F7-A8EF-4E0E-A0C6-CAF20E53E952}"/>
              </a:ext>
            </a:extLst>
          </p:cNvPr>
          <p:cNvSpPr>
            <a:spLocks noGrp="1"/>
          </p:cNvSpPr>
          <p:nvPr>
            <p:ph type="sldNum" sz="quarter" idx="4"/>
          </p:nvPr>
        </p:nvSpPr>
        <p:spPr/>
        <p:txBody>
          <a:bodyPr/>
          <a:lstStyle/>
          <a:p>
            <a:fld id="{1FA974A1-3313-478B-A0F3-9F1EE0DF7073}" type="slidenum">
              <a:rPr lang="en-US" altLang="en-US" smtClean="0"/>
              <a:t>3</a:t>
            </a:fld>
            <a:endParaRPr lang="en-US" altLang="en-US"/>
          </a:p>
        </p:txBody>
      </p:sp>
    </p:spTree>
    <p:extLst>
      <p:ext uri="{BB962C8B-B14F-4D97-AF65-F5344CB8AC3E}">
        <p14:creationId xmlns:p14="http://schemas.microsoft.com/office/powerpoint/2010/main" val="994317176"/>
      </p:ext>
    </p:extLst>
  </p:cSld>
  <p:clrMapOvr>
    <a:masterClrMapping/>
  </p:clrMapOvr>
  <p:transition spd="med">
    <p:fade/>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7BC013E7-A8EA-4263-A34F-FD42B2203C36}"/>
              </a:ext>
            </a:extLst>
          </p:cNvPr>
          <p:cNvSpPr>
            <a:spLocks noGrp="1"/>
          </p:cNvSpPr>
          <p:nvPr>
            <p:ph type="title"/>
          </p:nvPr>
        </p:nvSpPr>
        <p:spPr/>
        <p:txBody>
          <a:bodyPr>
            <a:normAutofit fontScale="90000"/>
          </a:bodyPr>
          <a:lstStyle/>
          <a:p>
            <a:r>
              <a:rPr lang="en-US"/>
              <a:t>Contaminated sites </a:t>
            </a:r>
          </a:p>
        </p:txBody>
      </p:sp>
      <p:sp>
        <p:nvSpPr>
          <p:cNvPr id="3" name="Content Placeholder 2">
            <a:extLst>
              <a:ext uri="{FF2B5EF4-FFF2-40B4-BE49-F238E27FC236}">
                <a16:creationId xmlns:a16="http://schemas.microsoft.com/office/drawing/2014/main" id="{91AD218A-FA8B-4B21-BDBF-B8198C0F2F4C}"/>
              </a:ext>
            </a:extLst>
          </p:cNvPr>
          <p:cNvSpPr>
            <a:spLocks noGrp="1"/>
          </p:cNvSpPr>
          <p:nvPr>
            <p:ph idx="1"/>
          </p:nvPr>
        </p:nvSpPr>
        <p:spPr/>
        <p:txBody>
          <a:bodyPr/>
          <a:lstStyle/>
          <a:p>
            <a:pPr marL="342900" indent="-342900">
              <a:buFont typeface="Arial" panose="020b0604020202020204" pitchFamily="34" charset="0"/>
              <a:buChar char="•"/>
            </a:pPr>
            <a:r>
              <a:rPr lang="en-US"/>
              <a:t>The EMPA does not refer to trustees or executors specifically, but prescribes duties for “owners”</a:t>
            </a:r>
          </a:p>
          <a:p>
            <a:pPr marL="342900" indent="-342900">
              <a:buFont typeface="Arial" panose="020b0604020202020204" pitchFamily="34" charset="0"/>
              <a:buChar char="•"/>
            </a:pPr>
            <a:r>
              <a:rPr lang="en-US" altLang="en-US" sz="2400" i="0"/>
              <a:t>An owner is required to report release </a:t>
            </a:r>
            <a:r>
              <a:rPr lang="en-US" altLang="en-US"/>
              <a:t>and/or </a:t>
            </a:r>
            <a:r>
              <a:rPr lang="en-US" altLang="en-US" sz="2400" i="0"/>
              <a:t>discovery of substances that are causing </a:t>
            </a:r>
            <a:r>
              <a:rPr lang="en-US" altLang="en-US"/>
              <a:t>or </a:t>
            </a:r>
            <a:r>
              <a:rPr lang="en-US" altLang="en-US" sz="2400" i="0"/>
              <a:t>may cause an adverse effect</a:t>
            </a:r>
          </a:p>
          <a:p>
            <a:pPr marL="342900" indent="-342900">
              <a:buFont typeface="Arial" panose="020b0604020202020204" pitchFamily="34" charset="0"/>
              <a:buChar char="•"/>
            </a:pPr>
            <a:r>
              <a:rPr lang="en-US" altLang="en-US"/>
              <a:t>The Minister of Environment can issue an EPO against a “person responsible” if the person is doing anything or carrying out any activity that “may cause or is causing an adverse effect”</a:t>
            </a:r>
          </a:p>
          <a:p>
            <a:pPr marL="342900" indent="-342900">
              <a:buFont typeface="Arial" panose="020b0604020202020204" pitchFamily="34" charset="0"/>
              <a:buChar char="•"/>
            </a:pPr>
            <a:endParaRPr lang="en-US" altLang="en-US" sz="2400" i="0"/>
          </a:p>
          <a:p>
            <a:pPr marL="342900" indent="-342900">
              <a:buFont typeface="Arial" panose="020b0604020202020204" pitchFamily="34" charset="0"/>
              <a:buChar char="•"/>
            </a:pPr>
            <a:endParaRPr lang="en-US" altLang="en-US" sz="2400"/>
          </a:p>
          <a:p>
            <a:pPr marL="342900" indent="-342900">
              <a:buFont typeface="Arial" panose="020b0604020202020204" pitchFamily="34" charset="0"/>
              <a:buChar char="•"/>
            </a:pPr>
            <a:endParaRPr lang="en-US"/>
          </a:p>
          <a:p>
            <a:pPr marL="342900" indent="-342900">
              <a:buFont typeface="Arial" panose="020b0604020202020204" pitchFamily="34" charset="0"/>
              <a:buChar char="•"/>
            </a:pPr>
            <a:endParaRPr lang="en-US"/>
          </a:p>
        </p:txBody>
      </p:sp>
      <p:sp>
        <p:nvSpPr>
          <p:cNvPr id="4" name="Date Placeholder 3">
            <a:extLst>
              <a:ext uri="{FF2B5EF4-FFF2-40B4-BE49-F238E27FC236}">
                <a16:creationId xmlns:a16="http://schemas.microsoft.com/office/drawing/2014/main" id="{5B09584D-CBC7-4B9C-9232-F0B111839106}"/>
              </a:ext>
            </a:extLst>
          </p:cNvPr>
          <p:cNvSpPr>
            <a:spLocks noGrp="1"/>
          </p:cNvSpPr>
          <p:nvPr>
            <p:ph type="dt" sz="half" idx="10"/>
          </p:nvPr>
        </p:nvSpPr>
        <p:spPr/>
        <p:txBody>
          <a:bodyPr/>
          <a:lstStyle/>
          <a:p>
            <a:pPr>
              <a:defRPr/>
            </a:pPr>
            <a:fld id="{5187FDBD-03D3-4B5A-80DD-E714F2AA9703}" type="datetime1">
              <a:rPr lang="en-US" smtClean="0"/>
              <a:t>10/17/2019</a:t>
            </a:fld>
            <a:endParaRPr lang="en-US"/>
          </a:p>
        </p:txBody>
      </p:sp>
      <p:sp>
        <p:nvSpPr>
          <p:cNvPr id="5" name="Text Placeholder 4">
            <a:extLst>
              <a:ext uri="{FF2B5EF4-FFF2-40B4-BE49-F238E27FC236}">
                <a16:creationId xmlns:a16="http://schemas.microsoft.com/office/drawing/2014/main" id="{917BF275-A259-4524-85D8-5EE92285024E}"/>
              </a:ext>
            </a:extLst>
          </p:cNvPr>
          <p:cNvSpPr>
            <a:spLocks noGrp="1"/>
          </p:cNvSpPr>
          <p:nvPr>
            <p:ph type="body" sz="quarter" idx="12"/>
          </p:nvPr>
        </p:nvSpPr>
        <p:spPr/>
        <p:txBody>
          <a:bodyPr/>
          <a:lstStyle/>
          <a:p>
            <a:r>
              <a:rPr lang="en-US"/>
              <a:t>Reporting Duties </a:t>
            </a:r>
          </a:p>
        </p:txBody>
      </p:sp>
      <p:sp>
        <p:nvSpPr>
          <p:cNvPr id="6" name="Slide Number Placeholder 5">
            <a:extLst>
              <a:ext uri="{FF2B5EF4-FFF2-40B4-BE49-F238E27FC236}">
                <a16:creationId xmlns:a16="http://schemas.microsoft.com/office/drawing/2014/main" id="{3A927A40-D1CD-4BCD-B356-D3D9E8615F1B}"/>
              </a:ext>
            </a:extLst>
          </p:cNvPr>
          <p:cNvSpPr>
            <a:spLocks noGrp="1"/>
          </p:cNvSpPr>
          <p:nvPr>
            <p:ph type="sldNum" sz="quarter" idx="4"/>
          </p:nvPr>
        </p:nvSpPr>
        <p:spPr/>
        <p:txBody>
          <a:bodyPr/>
          <a:lstStyle/>
          <a:p>
            <a:fld id="{1FA974A1-3313-478B-A0F3-9F1EE0DF7073}" type="slidenum">
              <a:rPr lang="en-US" altLang="en-US" smtClean="0"/>
              <a:t>4</a:t>
            </a:fld>
            <a:endParaRPr lang="en-US" altLang="en-US"/>
          </a:p>
        </p:txBody>
      </p:sp>
    </p:spTree>
    <p:extLst>
      <p:ext uri="{BB962C8B-B14F-4D97-AF65-F5344CB8AC3E}">
        <p14:creationId xmlns:p14="http://schemas.microsoft.com/office/powerpoint/2010/main" val="1484124549"/>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70F08869-2D4B-4DBC-BD86-6DBA578E1694}"/>
              </a:ext>
            </a:extLst>
          </p:cNvPr>
          <p:cNvSpPr>
            <a:spLocks noGrp="1"/>
          </p:cNvSpPr>
          <p:nvPr>
            <p:ph type="title"/>
          </p:nvPr>
        </p:nvSpPr>
        <p:spPr/>
        <p:txBody>
          <a:bodyPr>
            <a:normAutofit fontScale="90000"/>
          </a:bodyPr>
          <a:lstStyle/>
          <a:p>
            <a:r>
              <a:rPr lang="en-US"/>
              <a:t>Contaminated sites</a:t>
            </a:r>
          </a:p>
        </p:txBody>
      </p:sp>
      <p:sp>
        <p:nvSpPr>
          <p:cNvPr id="3" name="Content Placeholder 2">
            <a:extLst>
              <a:ext uri="{FF2B5EF4-FFF2-40B4-BE49-F238E27FC236}">
                <a16:creationId xmlns:a16="http://schemas.microsoft.com/office/drawing/2014/main" id="{DABB8B0C-C083-43D5-9B4D-69075C68C9CB}"/>
              </a:ext>
            </a:extLst>
          </p:cNvPr>
          <p:cNvSpPr>
            <a:spLocks noGrp="1"/>
          </p:cNvSpPr>
          <p:nvPr>
            <p:ph idx="1"/>
          </p:nvPr>
        </p:nvSpPr>
        <p:spPr/>
        <p:txBody>
          <a:bodyPr/>
          <a:lstStyle/>
          <a:p>
            <a:pPr marL="342900" indent="-342900">
              <a:buFont typeface="Arial" panose="020b0604020202020204" pitchFamily="34" charset="0"/>
              <a:buChar char="•"/>
            </a:pPr>
            <a:r>
              <a:rPr lang="en-US"/>
              <a:t>To transfer responsibility of an environmentally impacted site, the transferee must accept full responsibility for any environmental issues identified in the site assessment</a:t>
            </a:r>
          </a:p>
          <a:p>
            <a:pPr marL="342900" indent="-342900">
              <a:buFont typeface="Arial" panose="020b0604020202020204" pitchFamily="34" charset="0"/>
              <a:buChar char="•"/>
            </a:pPr>
            <a:r>
              <a:rPr lang="en-US"/>
              <a:t>Agreement to accept responsibility for an environmentally impacted site must include a corrective action plan </a:t>
            </a:r>
          </a:p>
          <a:p>
            <a:pPr marL="342900" indent="-342900">
              <a:buFont typeface="Arial" panose="020b0604020202020204" pitchFamily="34" charset="0"/>
              <a:buChar char="•"/>
            </a:pPr>
            <a:r>
              <a:rPr lang="en-US"/>
              <a:t>The person accepting responsibility must forward a copy of the agreement to the Minister of the Environment within 30 days</a:t>
            </a:r>
          </a:p>
        </p:txBody>
      </p:sp>
      <p:sp>
        <p:nvSpPr>
          <p:cNvPr id="4" name="Date Placeholder 3">
            <a:extLst>
              <a:ext uri="{FF2B5EF4-FFF2-40B4-BE49-F238E27FC236}">
                <a16:creationId xmlns:a16="http://schemas.microsoft.com/office/drawing/2014/main" id="{7E003FE7-222E-4941-9CEA-97E62CD55951}"/>
              </a:ext>
            </a:extLst>
          </p:cNvPr>
          <p:cNvSpPr>
            <a:spLocks noGrp="1"/>
          </p:cNvSpPr>
          <p:nvPr>
            <p:ph type="dt" sz="half" idx="10"/>
          </p:nvPr>
        </p:nvSpPr>
        <p:spPr/>
        <p:txBody>
          <a:bodyPr/>
          <a:lstStyle/>
          <a:p>
            <a:pPr>
              <a:defRPr/>
            </a:pPr>
            <a:fld id="{5187FDBD-03D3-4B5A-80DD-E714F2AA9703}" type="datetime1">
              <a:rPr lang="en-US" smtClean="0"/>
              <a:t>10/17/2019</a:t>
            </a:fld>
            <a:endParaRPr lang="en-US"/>
          </a:p>
        </p:txBody>
      </p:sp>
      <p:sp>
        <p:nvSpPr>
          <p:cNvPr id="5" name="Text Placeholder 4">
            <a:extLst>
              <a:ext uri="{FF2B5EF4-FFF2-40B4-BE49-F238E27FC236}">
                <a16:creationId xmlns:a16="http://schemas.microsoft.com/office/drawing/2014/main" id="{BDDB96C4-0F82-4BAA-824D-2BD832CCFF59}"/>
              </a:ext>
            </a:extLst>
          </p:cNvPr>
          <p:cNvSpPr>
            <a:spLocks noGrp="1"/>
          </p:cNvSpPr>
          <p:nvPr>
            <p:ph type="body" sz="quarter" idx="12"/>
          </p:nvPr>
        </p:nvSpPr>
        <p:spPr/>
        <p:txBody>
          <a:bodyPr/>
          <a:lstStyle/>
          <a:p>
            <a:r>
              <a:rPr lang="en-US"/>
              <a:t>Transfer of Responsibility</a:t>
            </a:r>
          </a:p>
        </p:txBody>
      </p:sp>
      <p:sp>
        <p:nvSpPr>
          <p:cNvPr id="6" name="Slide Number Placeholder 5">
            <a:extLst>
              <a:ext uri="{FF2B5EF4-FFF2-40B4-BE49-F238E27FC236}">
                <a16:creationId xmlns:a16="http://schemas.microsoft.com/office/drawing/2014/main" id="{F0AA36A8-89B7-432E-A3C2-F0829B3C46D2}"/>
              </a:ext>
            </a:extLst>
          </p:cNvPr>
          <p:cNvSpPr>
            <a:spLocks noGrp="1"/>
          </p:cNvSpPr>
          <p:nvPr>
            <p:ph type="sldNum" sz="quarter" idx="4"/>
          </p:nvPr>
        </p:nvSpPr>
        <p:spPr/>
        <p:txBody>
          <a:bodyPr/>
          <a:lstStyle/>
          <a:p>
            <a:fld id="{1FA974A1-3313-478B-A0F3-9F1EE0DF7073}" type="slidenum">
              <a:rPr lang="en-US" altLang="en-US" smtClean="0"/>
              <a:t>5</a:t>
            </a:fld>
            <a:endParaRPr lang="en-US" altLang="en-US"/>
          </a:p>
        </p:txBody>
      </p:sp>
    </p:spTree>
    <p:extLst>
      <p:ext uri="{BB962C8B-B14F-4D97-AF65-F5344CB8AC3E}">
        <p14:creationId xmlns:p14="http://schemas.microsoft.com/office/powerpoint/2010/main" val="2215103414"/>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A18E70E3-8312-4D40-9186-D4657E49CB5F}"/>
              </a:ext>
            </a:extLst>
          </p:cNvPr>
          <p:cNvSpPr>
            <a:spLocks noGrp="1"/>
          </p:cNvSpPr>
          <p:nvPr>
            <p:ph type="title"/>
          </p:nvPr>
        </p:nvSpPr>
        <p:spPr/>
        <p:txBody>
          <a:bodyPr>
            <a:normAutofit fontScale="90000"/>
          </a:bodyPr>
          <a:lstStyle/>
          <a:p>
            <a:r>
              <a:rPr lang="en-US"/>
              <a:t>Contaminated sites</a:t>
            </a:r>
          </a:p>
        </p:txBody>
      </p:sp>
      <p:sp>
        <p:nvSpPr>
          <p:cNvPr id="3" name="Content Placeholder 2">
            <a:extLst>
              <a:ext uri="{FF2B5EF4-FFF2-40B4-BE49-F238E27FC236}">
                <a16:creationId xmlns:a16="http://schemas.microsoft.com/office/drawing/2014/main" id="{92181B8E-F5A7-4077-B07B-3BE3A8204A1F}"/>
              </a:ext>
            </a:extLst>
          </p:cNvPr>
          <p:cNvSpPr>
            <a:spLocks noGrp="1"/>
          </p:cNvSpPr>
          <p:nvPr>
            <p:ph idx="1"/>
          </p:nvPr>
        </p:nvSpPr>
        <p:spPr>
          <a:xfrm>
            <a:off x="1150060" y="2792748"/>
            <a:ext cx="8782050" cy="3036888"/>
          </a:xfrm>
        </p:spPr>
        <p:txBody>
          <a:bodyPr/>
          <a:lstStyle/>
          <a:p>
            <a:pPr marL="342900" indent="-342900">
              <a:buFont typeface="Arial" panose="020b0604020202020204" pitchFamily="34" charset="0"/>
              <a:buChar char="•"/>
            </a:pPr>
            <a:r>
              <a:rPr lang="en-US"/>
              <a:t>The EMPA provides for an environmentally impacted sites registry, however it has not yet been implemented in Saskatchewan</a:t>
            </a:r>
          </a:p>
          <a:p>
            <a:pPr marL="342900" indent="-342900">
              <a:buFont typeface="Arial" panose="020b0604020202020204" pitchFamily="34" charset="0"/>
              <a:buChar char="•"/>
            </a:pPr>
            <a:r>
              <a:rPr lang="en-US"/>
              <a:t>It is possible to search for spills that occurred from January 1, 1998 to present at: </a:t>
            </a:r>
            <a:r>
              <a:rPr lang="en-US" u="sng"/>
              <a:t>http://environment.gov.sk.ca/saskspills/spills_srch.asp</a:t>
            </a:r>
            <a:endParaRPr lang="en-US" u="sng"/>
          </a:p>
          <a:p>
            <a:pPr marL="342900" indent="-342900">
              <a:buFont typeface="Arial" panose="020b0604020202020204" pitchFamily="34" charset="0"/>
              <a:buChar char="•"/>
            </a:pPr>
            <a:r>
              <a:rPr lang="en-US"/>
              <a:t>Spill information may also be obtained through an access to information request </a:t>
            </a:r>
          </a:p>
          <a:p>
            <a:pPr marL="342900" indent="-342900">
              <a:buFont typeface="Arial" panose="020b0604020202020204" pitchFamily="34" charset="0"/>
              <a:buChar char="•"/>
            </a:pPr>
            <a:endParaRPr lang="en-US"/>
          </a:p>
          <a:p>
            <a:endParaRPr lang="en-US"/>
          </a:p>
        </p:txBody>
      </p:sp>
      <p:sp>
        <p:nvSpPr>
          <p:cNvPr id="4" name="Date Placeholder 3">
            <a:extLst>
              <a:ext uri="{FF2B5EF4-FFF2-40B4-BE49-F238E27FC236}">
                <a16:creationId xmlns:a16="http://schemas.microsoft.com/office/drawing/2014/main" id="{AC92744D-3740-4C28-A589-81B7A583BB91}"/>
              </a:ext>
            </a:extLst>
          </p:cNvPr>
          <p:cNvSpPr>
            <a:spLocks noGrp="1"/>
          </p:cNvSpPr>
          <p:nvPr>
            <p:ph type="dt" sz="half" idx="10"/>
          </p:nvPr>
        </p:nvSpPr>
        <p:spPr/>
        <p:txBody>
          <a:bodyPr/>
          <a:lstStyle/>
          <a:p>
            <a:pPr>
              <a:defRPr/>
            </a:pPr>
            <a:fld id="{5187FDBD-03D3-4B5A-80DD-E714F2AA9703}" type="datetime1">
              <a:rPr lang="en-US" smtClean="0"/>
              <a:t>10/17/2019</a:t>
            </a:fld>
            <a:endParaRPr lang="en-US"/>
          </a:p>
        </p:txBody>
      </p:sp>
      <p:sp>
        <p:nvSpPr>
          <p:cNvPr id="5" name="Text Placeholder 4">
            <a:extLst>
              <a:ext uri="{FF2B5EF4-FFF2-40B4-BE49-F238E27FC236}">
                <a16:creationId xmlns:a16="http://schemas.microsoft.com/office/drawing/2014/main" id="{CB06968E-FC36-4CEB-A175-F5943D97438D}"/>
              </a:ext>
            </a:extLst>
          </p:cNvPr>
          <p:cNvSpPr>
            <a:spLocks noGrp="1"/>
          </p:cNvSpPr>
          <p:nvPr>
            <p:ph type="body" sz="quarter" idx="12"/>
          </p:nvPr>
        </p:nvSpPr>
        <p:spPr/>
        <p:txBody>
          <a:bodyPr/>
          <a:lstStyle/>
          <a:p>
            <a:r>
              <a:rPr lang="en-US"/>
              <a:t>Environmentally Impacted Sites Registry </a:t>
            </a:r>
          </a:p>
        </p:txBody>
      </p:sp>
      <p:sp>
        <p:nvSpPr>
          <p:cNvPr id="6" name="Slide Number Placeholder 5">
            <a:extLst>
              <a:ext uri="{FF2B5EF4-FFF2-40B4-BE49-F238E27FC236}">
                <a16:creationId xmlns:a16="http://schemas.microsoft.com/office/drawing/2014/main" id="{26C977C5-5F8C-4C10-AB5E-BD3CE8423698}"/>
              </a:ext>
            </a:extLst>
          </p:cNvPr>
          <p:cNvSpPr>
            <a:spLocks noGrp="1"/>
          </p:cNvSpPr>
          <p:nvPr>
            <p:ph type="sldNum" sz="quarter" idx="4"/>
          </p:nvPr>
        </p:nvSpPr>
        <p:spPr/>
        <p:txBody>
          <a:bodyPr/>
          <a:lstStyle/>
          <a:p>
            <a:fld id="{1FA974A1-3313-478B-A0F3-9F1EE0DF7073}" type="slidenum">
              <a:rPr lang="en-US" altLang="en-US" smtClean="0"/>
              <a:t>6</a:t>
            </a:fld>
            <a:endParaRPr lang="en-US" altLang="en-US"/>
          </a:p>
        </p:txBody>
      </p:sp>
    </p:spTree>
    <p:extLst>
      <p:ext uri="{BB962C8B-B14F-4D97-AF65-F5344CB8AC3E}">
        <p14:creationId xmlns:p14="http://schemas.microsoft.com/office/powerpoint/2010/main" val="1152501094"/>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829187EB-689F-4A06-B968-DA994BEB6F01}"/>
              </a:ext>
            </a:extLst>
          </p:cNvPr>
          <p:cNvSpPr>
            <a:spLocks noGrp="1"/>
          </p:cNvSpPr>
          <p:nvPr>
            <p:ph type="title"/>
          </p:nvPr>
        </p:nvSpPr>
        <p:spPr/>
        <p:txBody>
          <a:bodyPr>
            <a:normAutofit fontScale="90000"/>
          </a:bodyPr>
          <a:lstStyle/>
          <a:p>
            <a:r>
              <a:rPr lang="en-US"/>
              <a:t>Mineral rights</a:t>
            </a:r>
          </a:p>
        </p:txBody>
      </p:sp>
      <p:sp>
        <p:nvSpPr>
          <p:cNvPr id="3" name="Content Placeholder 2">
            <a:extLst>
              <a:ext uri="{FF2B5EF4-FFF2-40B4-BE49-F238E27FC236}">
                <a16:creationId xmlns:a16="http://schemas.microsoft.com/office/drawing/2014/main" id="{81E24E68-C9D3-4C9E-9ED6-E4EC0FF1F92E}"/>
              </a:ext>
            </a:extLst>
          </p:cNvPr>
          <p:cNvSpPr>
            <a:spLocks noGrp="1"/>
          </p:cNvSpPr>
          <p:nvPr>
            <p:ph idx="1"/>
          </p:nvPr>
        </p:nvSpPr>
        <p:spPr/>
        <p:txBody>
          <a:bodyPr/>
          <a:lstStyle/>
          <a:p>
            <a:pPr marL="342900" indent="-342900">
              <a:buFont typeface="Arial" panose="020b0604020202020204" pitchFamily="34" charset="0"/>
              <a:buChar char="•"/>
            </a:pPr>
            <a:r>
              <a:rPr lang="en-US"/>
              <a:t>Provide that payments are made to the owner of the property in accordance with the terms and conditions of the mineral lease</a:t>
            </a:r>
          </a:p>
          <a:p>
            <a:pPr marL="342900" indent="-342900">
              <a:buFont typeface="Arial" panose="020b0604020202020204" pitchFamily="34" charset="0"/>
              <a:buChar char="•"/>
            </a:pPr>
            <a:r>
              <a:rPr lang="en-US"/>
              <a:t>Define access to the property </a:t>
            </a:r>
          </a:p>
          <a:p>
            <a:pPr marL="342900" indent="-342900">
              <a:buFont typeface="Arial" panose="020b0604020202020204" pitchFamily="34" charset="0"/>
              <a:buChar char="•"/>
            </a:pPr>
            <a:r>
              <a:rPr lang="en-US"/>
              <a:t>May address obligations related to the land after operations are completed </a:t>
            </a:r>
          </a:p>
          <a:p>
            <a:pPr marL="342900" indent="-342900">
              <a:buFont typeface="Arial" panose="020b0604020202020204" pitchFamily="34" charset="0"/>
              <a:buChar char="•"/>
            </a:pPr>
            <a:r>
              <a:rPr lang="en-US"/>
              <a:t>Executor’s power to enter into a mineral lease may be subject to directions in the Will </a:t>
            </a:r>
          </a:p>
        </p:txBody>
      </p:sp>
      <p:sp>
        <p:nvSpPr>
          <p:cNvPr id="4" name="Date Placeholder 3">
            <a:extLst>
              <a:ext uri="{FF2B5EF4-FFF2-40B4-BE49-F238E27FC236}">
                <a16:creationId xmlns:a16="http://schemas.microsoft.com/office/drawing/2014/main" id="{E5BB6F86-C6D1-4419-AF9A-A326B72F9AC8}"/>
              </a:ext>
            </a:extLst>
          </p:cNvPr>
          <p:cNvSpPr>
            <a:spLocks noGrp="1"/>
          </p:cNvSpPr>
          <p:nvPr>
            <p:ph type="dt" sz="half" idx="10"/>
          </p:nvPr>
        </p:nvSpPr>
        <p:spPr/>
        <p:txBody>
          <a:bodyPr/>
          <a:lstStyle/>
          <a:p>
            <a:pPr>
              <a:defRPr/>
            </a:pPr>
            <a:fld id="{5187FDBD-03D3-4B5A-80DD-E714F2AA9703}" type="datetime1">
              <a:rPr lang="en-US" smtClean="0"/>
              <a:t>10/17/2019</a:t>
            </a:fld>
            <a:endParaRPr lang="en-US"/>
          </a:p>
        </p:txBody>
      </p:sp>
      <p:sp>
        <p:nvSpPr>
          <p:cNvPr id="5" name="Text Placeholder 4">
            <a:extLst>
              <a:ext uri="{FF2B5EF4-FFF2-40B4-BE49-F238E27FC236}">
                <a16:creationId xmlns:a16="http://schemas.microsoft.com/office/drawing/2014/main" id="{5CDCDEC8-B0D3-451B-AD7B-4F96BBE8CD2C}"/>
              </a:ext>
            </a:extLst>
          </p:cNvPr>
          <p:cNvSpPr>
            <a:spLocks noGrp="1"/>
          </p:cNvSpPr>
          <p:nvPr>
            <p:ph type="body" sz="quarter" idx="12"/>
          </p:nvPr>
        </p:nvSpPr>
        <p:spPr/>
        <p:txBody>
          <a:bodyPr/>
          <a:lstStyle/>
          <a:p>
            <a:r>
              <a:rPr lang="en-US"/>
              <a:t>Mineral Leases</a:t>
            </a:r>
          </a:p>
        </p:txBody>
      </p:sp>
      <p:sp>
        <p:nvSpPr>
          <p:cNvPr id="6" name="Slide Number Placeholder 5">
            <a:extLst>
              <a:ext uri="{FF2B5EF4-FFF2-40B4-BE49-F238E27FC236}">
                <a16:creationId xmlns:a16="http://schemas.microsoft.com/office/drawing/2014/main" id="{2DD75093-C6D5-4ADF-814B-C50032F305E7}"/>
              </a:ext>
            </a:extLst>
          </p:cNvPr>
          <p:cNvSpPr>
            <a:spLocks noGrp="1"/>
          </p:cNvSpPr>
          <p:nvPr>
            <p:ph type="sldNum" sz="quarter" idx="4"/>
          </p:nvPr>
        </p:nvSpPr>
        <p:spPr/>
        <p:txBody>
          <a:bodyPr/>
          <a:lstStyle/>
          <a:p>
            <a:fld id="{1FA974A1-3313-478B-A0F3-9F1EE0DF7073}" type="slidenum">
              <a:rPr lang="en-US" altLang="en-US" smtClean="0"/>
              <a:t>7</a:t>
            </a:fld>
            <a:endParaRPr lang="en-US" altLang="en-US"/>
          </a:p>
        </p:txBody>
      </p:sp>
    </p:spTree>
    <p:extLst>
      <p:ext uri="{BB962C8B-B14F-4D97-AF65-F5344CB8AC3E}">
        <p14:creationId xmlns:p14="http://schemas.microsoft.com/office/powerpoint/2010/main" val="4063331255"/>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3FDB367F-5E0C-4DA7-A410-681A5B8B401D}"/>
              </a:ext>
            </a:extLst>
          </p:cNvPr>
          <p:cNvSpPr>
            <a:spLocks noGrp="1"/>
          </p:cNvSpPr>
          <p:nvPr>
            <p:ph type="title"/>
          </p:nvPr>
        </p:nvSpPr>
        <p:spPr/>
        <p:txBody>
          <a:bodyPr>
            <a:normAutofit fontScale="90000"/>
          </a:bodyPr>
          <a:lstStyle/>
          <a:p>
            <a:r>
              <a:rPr lang="en-US"/>
              <a:t>Mineral rights </a:t>
            </a:r>
          </a:p>
        </p:txBody>
      </p:sp>
      <p:sp>
        <p:nvSpPr>
          <p:cNvPr id="3" name="Content Placeholder 2">
            <a:extLst>
              <a:ext uri="{FF2B5EF4-FFF2-40B4-BE49-F238E27FC236}">
                <a16:creationId xmlns:a16="http://schemas.microsoft.com/office/drawing/2014/main" id="{61CE7217-B350-4D4C-89E9-7897A6945B7C}"/>
              </a:ext>
            </a:extLst>
          </p:cNvPr>
          <p:cNvSpPr>
            <a:spLocks noGrp="1"/>
          </p:cNvSpPr>
          <p:nvPr>
            <p:ph idx="1"/>
          </p:nvPr>
        </p:nvSpPr>
        <p:spPr/>
        <p:txBody>
          <a:bodyPr/>
          <a:lstStyle/>
          <a:p>
            <a:pPr marL="342900" indent="-342900">
              <a:buFont typeface="Arial" panose="020b0604020202020204" pitchFamily="34" charset="0"/>
              <a:buChar char="•"/>
            </a:pPr>
            <a:r>
              <a:rPr lang="en-US"/>
              <a:t>Separate surface and subsurface titles are issued</a:t>
            </a:r>
          </a:p>
          <a:p>
            <a:pPr marL="342900" indent="-342900">
              <a:buFont typeface="Arial" panose="020b0604020202020204" pitchFamily="34" charset="0"/>
              <a:buChar char="•"/>
            </a:pPr>
            <a:r>
              <a:rPr lang="en-US"/>
              <a:t>A subsurface title must not reference more than one mineral parcel </a:t>
            </a:r>
          </a:p>
          <a:p>
            <a:pPr marL="342900" indent="-342900">
              <a:buFont typeface="Arial" panose="020b0604020202020204" pitchFamily="34" charset="0"/>
              <a:buChar char="•"/>
            </a:pPr>
            <a:r>
              <a:rPr lang="en-US"/>
              <a:t>Mineral titles may be transferred separately</a:t>
            </a:r>
          </a:p>
          <a:p>
            <a:pPr marL="342900" indent="-342900">
              <a:buFont typeface="Arial" panose="020b0604020202020204" pitchFamily="34" charset="0"/>
              <a:buChar char="•"/>
            </a:pPr>
            <a:endParaRPr lang="en-US"/>
          </a:p>
          <a:p>
            <a:pPr marL="342900" indent="-342900">
              <a:buFont typeface="Arial" panose="020b0604020202020204" pitchFamily="34" charset="0"/>
              <a:buChar char="•"/>
            </a:pPr>
            <a:endParaRPr lang="en-US"/>
          </a:p>
        </p:txBody>
      </p:sp>
      <p:sp>
        <p:nvSpPr>
          <p:cNvPr id="4" name="Date Placeholder 3">
            <a:extLst>
              <a:ext uri="{FF2B5EF4-FFF2-40B4-BE49-F238E27FC236}">
                <a16:creationId xmlns:a16="http://schemas.microsoft.com/office/drawing/2014/main" id="{9ED990FE-DC11-46E4-ACD2-F4087D79A893}"/>
              </a:ext>
            </a:extLst>
          </p:cNvPr>
          <p:cNvSpPr>
            <a:spLocks noGrp="1"/>
          </p:cNvSpPr>
          <p:nvPr>
            <p:ph type="dt" sz="half" idx="10"/>
          </p:nvPr>
        </p:nvSpPr>
        <p:spPr/>
        <p:txBody>
          <a:bodyPr/>
          <a:lstStyle/>
          <a:p>
            <a:pPr>
              <a:defRPr/>
            </a:pPr>
            <a:fld id="{5187FDBD-03D3-4B5A-80DD-E714F2AA9703}" type="datetime1">
              <a:rPr lang="en-US" smtClean="0"/>
              <a:t>10/17/2019</a:t>
            </a:fld>
            <a:endParaRPr lang="en-US"/>
          </a:p>
        </p:txBody>
      </p:sp>
      <p:sp>
        <p:nvSpPr>
          <p:cNvPr id="5" name="Text Placeholder 4">
            <a:extLst>
              <a:ext uri="{FF2B5EF4-FFF2-40B4-BE49-F238E27FC236}">
                <a16:creationId xmlns:a16="http://schemas.microsoft.com/office/drawing/2014/main" id="{6BFAA8AA-A1F9-40DE-B72F-8DD8FB689CAB}"/>
              </a:ext>
            </a:extLst>
          </p:cNvPr>
          <p:cNvSpPr>
            <a:spLocks noGrp="1"/>
          </p:cNvSpPr>
          <p:nvPr>
            <p:ph type="body" sz="quarter" idx="12"/>
          </p:nvPr>
        </p:nvSpPr>
        <p:spPr/>
        <p:txBody>
          <a:bodyPr/>
          <a:lstStyle/>
          <a:p>
            <a:r>
              <a:rPr lang="en-US"/>
              <a:t>Transfer of Mineral Rights</a:t>
            </a:r>
          </a:p>
        </p:txBody>
      </p:sp>
      <p:sp>
        <p:nvSpPr>
          <p:cNvPr id="6" name="Slide Number Placeholder 5">
            <a:extLst>
              <a:ext uri="{FF2B5EF4-FFF2-40B4-BE49-F238E27FC236}">
                <a16:creationId xmlns:a16="http://schemas.microsoft.com/office/drawing/2014/main" id="{B0A88A29-15E4-44BD-BBF6-8BCEB8DD2B40}"/>
              </a:ext>
            </a:extLst>
          </p:cNvPr>
          <p:cNvSpPr>
            <a:spLocks noGrp="1"/>
          </p:cNvSpPr>
          <p:nvPr>
            <p:ph type="sldNum" sz="quarter" idx="4"/>
          </p:nvPr>
        </p:nvSpPr>
        <p:spPr/>
        <p:txBody>
          <a:bodyPr/>
          <a:lstStyle/>
          <a:p>
            <a:fld id="{1FA974A1-3313-478B-A0F3-9F1EE0DF7073}" type="slidenum">
              <a:rPr lang="en-US" altLang="en-US" smtClean="0"/>
              <a:t>8</a:t>
            </a:fld>
            <a:endParaRPr lang="en-US" altLang="en-US"/>
          </a:p>
        </p:txBody>
      </p:sp>
    </p:spTree>
    <p:extLst>
      <p:ext uri="{BB962C8B-B14F-4D97-AF65-F5344CB8AC3E}">
        <p14:creationId xmlns:p14="http://schemas.microsoft.com/office/powerpoint/2010/main" val="1059601517"/>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78721742-7EE3-4154-8C44-34EC867B1F51}"/>
              </a:ext>
            </a:extLst>
          </p:cNvPr>
          <p:cNvSpPr>
            <a:spLocks noGrp="1"/>
          </p:cNvSpPr>
          <p:nvPr>
            <p:ph type="title"/>
          </p:nvPr>
        </p:nvSpPr>
        <p:spPr/>
        <p:txBody>
          <a:bodyPr>
            <a:normAutofit fontScale="90000"/>
          </a:bodyPr>
          <a:lstStyle/>
          <a:p>
            <a:r>
              <a:rPr lang="en-US"/>
              <a:t>Mineral rights</a:t>
            </a:r>
          </a:p>
        </p:txBody>
      </p:sp>
      <p:sp>
        <p:nvSpPr>
          <p:cNvPr id="3" name="Content Placeholder 2">
            <a:extLst>
              <a:ext uri="{FF2B5EF4-FFF2-40B4-BE49-F238E27FC236}">
                <a16:creationId xmlns:a16="http://schemas.microsoft.com/office/drawing/2014/main" id="{15729F52-CEB7-41C1-9748-46F8D525BE07}"/>
              </a:ext>
            </a:extLst>
          </p:cNvPr>
          <p:cNvSpPr>
            <a:spLocks noGrp="1"/>
          </p:cNvSpPr>
          <p:nvPr>
            <p:ph idx="1"/>
          </p:nvPr>
        </p:nvSpPr>
        <p:spPr/>
        <p:txBody>
          <a:bodyPr/>
          <a:lstStyle/>
          <a:p>
            <a:pPr marL="342900" indent="-342900">
              <a:buFont typeface="Arial" panose="020b0604020202020204" pitchFamily="34" charset="0"/>
              <a:buChar char="•"/>
            </a:pPr>
            <a:r>
              <a:rPr lang="en-US"/>
              <a:t>In Saskatchewan an oil and gas lease is not a “lease” within the meaning of </a:t>
            </a:r>
            <a:r>
              <a:rPr lang="en-US" i="1"/>
              <a:t>The Administration of Estates Act</a:t>
            </a:r>
            <a:r>
              <a:rPr lang="en-US"/>
              <a:t>, meaning a personal representative can lease for a term of longer than one year with the approval of the court </a:t>
            </a:r>
          </a:p>
          <a:p>
            <a:pPr marL="342900" indent="-342900">
              <a:buFont typeface="Arial" panose="020b0604020202020204" pitchFamily="34" charset="0"/>
              <a:buChar char="•"/>
            </a:pPr>
            <a:r>
              <a:rPr lang="en-US"/>
              <a:t>Beneficiaries may receive royalties and rental payments when the land is subject to an oil and gas lease </a:t>
            </a:r>
          </a:p>
          <a:p>
            <a:pPr marL="342900" indent="-342900">
              <a:buFont typeface="Arial" panose="020b0604020202020204" pitchFamily="34" charset="0"/>
              <a:buChar char="•"/>
            </a:pPr>
            <a:r>
              <a:rPr lang="en-US"/>
              <a:t>Interests in the land must be registered on title </a:t>
            </a:r>
          </a:p>
        </p:txBody>
      </p:sp>
      <p:sp>
        <p:nvSpPr>
          <p:cNvPr id="4" name="Date Placeholder 3">
            <a:extLst>
              <a:ext uri="{FF2B5EF4-FFF2-40B4-BE49-F238E27FC236}">
                <a16:creationId xmlns:a16="http://schemas.microsoft.com/office/drawing/2014/main" id="{49CDE07D-2B71-473A-8D04-81FA3184AE0B}"/>
              </a:ext>
            </a:extLst>
          </p:cNvPr>
          <p:cNvSpPr>
            <a:spLocks noGrp="1"/>
          </p:cNvSpPr>
          <p:nvPr>
            <p:ph type="dt" sz="half" idx="10"/>
          </p:nvPr>
        </p:nvSpPr>
        <p:spPr/>
        <p:txBody>
          <a:bodyPr/>
          <a:lstStyle/>
          <a:p>
            <a:pPr>
              <a:defRPr/>
            </a:pPr>
            <a:fld id="{5187FDBD-03D3-4B5A-80DD-E714F2AA9703}" type="datetime1">
              <a:rPr lang="en-US" smtClean="0"/>
              <a:t>10/17/2019</a:t>
            </a:fld>
            <a:endParaRPr lang="en-US"/>
          </a:p>
        </p:txBody>
      </p:sp>
      <p:sp>
        <p:nvSpPr>
          <p:cNvPr id="5" name="Text Placeholder 4">
            <a:extLst>
              <a:ext uri="{FF2B5EF4-FFF2-40B4-BE49-F238E27FC236}">
                <a16:creationId xmlns:a16="http://schemas.microsoft.com/office/drawing/2014/main" id="{E6A5E08D-DA37-4419-AAE0-BE2C13849053}"/>
              </a:ext>
            </a:extLst>
          </p:cNvPr>
          <p:cNvSpPr>
            <a:spLocks noGrp="1"/>
          </p:cNvSpPr>
          <p:nvPr>
            <p:ph type="body" sz="quarter" idx="12"/>
          </p:nvPr>
        </p:nvSpPr>
        <p:spPr/>
        <p:txBody>
          <a:bodyPr/>
          <a:lstStyle/>
          <a:p>
            <a:r>
              <a:rPr lang="en-US"/>
              <a:t>Oil and Gas Leases </a:t>
            </a:r>
          </a:p>
        </p:txBody>
      </p:sp>
      <p:sp>
        <p:nvSpPr>
          <p:cNvPr id="6" name="Slide Number Placeholder 5">
            <a:extLst>
              <a:ext uri="{FF2B5EF4-FFF2-40B4-BE49-F238E27FC236}">
                <a16:creationId xmlns:a16="http://schemas.microsoft.com/office/drawing/2014/main" id="{6F06325B-BE17-424D-A557-47FE3D0FEC8F}"/>
              </a:ext>
            </a:extLst>
          </p:cNvPr>
          <p:cNvSpPr>
            <a:spLocks noGrp="1"/>
          </p:cNvSpPr>
          <p:nvPr>
            <p:ph type="sldNum" sz="quarter" idx="4"/>
          </p:nvPr>
        </p:nvSpPr>
        <p:spPr/>
        <p:txBody>
          <a:bodyPr/>
          <a:lstStyle/>
          <a:p>
            <a:fld id="{1FA974A1-3313-478B-A0F3-9F1EE0DF7073}" type="slidenum">
              <a:rPr lang="en-US" altLang="en-US" smtClean="0"/>
              <a:t>9</a:t>
            </a:fld>
            <a:endParaRPr lang="en-US" altLang="en-US"/>
          </a:p>
        </p:txBody>
      </p:sp>
    </p:spTree>
    <p:extLst>
      <p:ext uri="{BB962C8B-B14F-4D97-AF65-F5344CB8AC3E}">
        <p14:creationId xmlns:p14="http://schemas.microsoft.com/office/powerpoint/2010/main" val="2372270587"/>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7134.0"/>
  <p:tag name="AS_RELEASE_DATE" val="2017.05.17"/>
  <p:tag name="AS_TITLE" val="Aspose.Slides for .NET 4.0"/>
  <p:tag name="AS_VERSION" val="17.5"/>
</p:tagLst>
</file>

<file path=ppt/theme/theme1.xml><?xml version="1.0" encoding="utf-8"?>
<a:theme xmlns:r="http://schemas.openxmlformats.org/officeDocument/2006/relationships"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ustom 1">
      <a:majorFont>
        <a:latin typeface="Times New Roman"/>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Widescreen</PresentationFormat>
  <Paragraphs>133</Paragraphs>
  <Slides>20</Slides>
  <Notes>0</Notes>
  <TotalTime>0</TotalTime>
  <HiddenSlides>0</HiddenSlides>
  <MMClips>0</MMClips>
  <ScaleCrop>0</ScaleCrop>
  <HeadingPairs>
    <vt:vector baseType="variant" size="4">
      <vt:variant>
        <vt:lpstr>Theme</vt:lpstr>
      </vt:variant>
      <vt:variant>
        <vt:i4>1</vt:i4>
      </vt:variant>
      <vt:variant>
        <vt:lpstr>Slide Titles</vt:lpstr>
      </vt:variant>
      <vt:variant>
        <vt:i4>20</vt:i4>
      </vt:variant>
    </vt:vector>
  </HeadingPairs>
  <TitlesOfParts>
    <vt:vector baseType="lpstr" size="21">
      <vt:lpstr>Office Theme</vt:lpstr>
      <vt:lpstr>ENVIRONMENTAL ISSUES IN ESTATE ADMINISTRATION</vt:lpstr>
      <vt:lpstr>TOPICS</vt:lpstr>
      <vt:lpstr>Contaminated sites</vt:lpstr>
      <vt:lpstr>Contaminated sites </vt:lpstr>
      <vt:lpstr>Contaminated sites</vt:lpstr>
      <vt:lpstr>Contaminated sites</vt:lpstr>
      <vt:lpstr>Mineral rights</vt:lpstr>
      <vt:lpstr>Mineral rights </vt:lpstr>
      <vt:lpstr>Mineral rights</vt:lpstr>
      <vt:lpstr>Mineral rights </vt:lpstr>
      <vt:lpstr>Mineral rights </vt:lpstr>
      <vt:lpstr>Mineral Rights </vt:lpstr>
      <vt:lpstr>Mineral rights </vt:lpstr>
      <vt:lpstr>Mineral rights</vt:lpstr>
      <vt:lpstr>Renewable energy</vt:lpstr>
      <vt:lpstr>Renewable energy</vt:lpstr>
      <vt:lpstr>Certificate of title </vt:lpstr>
      <vt:lpstr>Certificate of title </vt:lpstr>
      <vt:lpstr>Q&amp;A</vt:lpstr>
      <vt:lpstr>Thank you</vt:lpstr>
    </vt:vector>
  </TitlesOfParts>
  <LinksUpToDate>0</LinksUpToDate>
  <SharedDoc>0</SharedDoc>
  <HyperlinksChanged>0</HyperlinksChanged>
  <Application>Aspose.Slides for .NET</Application>
  <AppVersion>17.0500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lastModifiedBy>Erica Klassen</cp:lastModifiedBy>
  <cp:revision>1</cp:revision>
  <dcterms:created xsi:type="dcterms:W3CDTF">2019-10-17T19:52:29Z</dcterms:created>
  <dcterms:modified xsi:type="dcterms:W3CDTF">2019-10-18T01:52:29Z</dcterms:modified>
</cp:coreProperties>
</file>