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5-->
<p:presentation xmlns:r="http://schemas.openxmlformats.org/officeDocument/2006/relationships" xmlns:a="http://schemas.openxmlformats.org/drawingml/2006/main" xmlns:p="http://schemas.openxmlformats.org/presentationml/2006/main" saveSubsetFonts="1">
  <p:sldMasterIdLst>
    <p:sldMasterId id="2147483740" r:id="rId1"/>
  </p:sldMasterIdLst>
  <p:sldIdLst>
    <p:sldId id="257" r:id="rId2"/>
    <p:sldId id="277" r:id="rId3"/>
    <p:sldId id="278" r:id="rId4"/>
    <p:sldId id="276" r:id="rId5"/>
    <p:sldId id="274" r:id="rId6"/>
    <p:sldId id="270" r:id="rId7"/>
    <p:sldId id="275" r:id="rId8"/>
    <p:sldId id="271" r:id="rId9"/>
    <p:sldId id="269" r:id="rId10"/>
    <p:sldId id="272" r:id="rId11"/>
    <p:sldId id="268" r:id="rId12"/>
    <p:sldId id="273" r:id="rId13"/>
    <p:sldId id="279" r:id="rId14"/>
    <p:sldId id="267" r:id="rId15"/>
  </p:sldIdLst>
  <p:sldSz cx="9144000" cy="6858000" type="screen4x3"/>
  <p:notesSz cx="7010400" cy="9236075"/>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720" y="90"/>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tags" Target="tags/tag1.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slide" Target="slides/slide1.xml" /><Relationship Id="rId20"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image" Target="../media/image7.png" /><Relationship Id="rId3"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image" Target="../media/image7.png" /><Relationship Id="rId3"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image" Target="../media/image7.png" /><Relationship Id="rId3"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image" Target="../media/image7.png" /><Relationship Id="rId3"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image" Target="../media/image7.png" /><Relationship Id="rId3"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png" /><Relationship Id="rId3" Type="http://schemas.openxmlformats.org/officeDocument/2006/relationships/image" Target="../media/image8.png" /><Relationship Id="rId4" Type="http://schemas.openxmlformats.org/officeDocument/2006/relationships/hyperlink" Target="https://www.linkedin.com/company/miller-thomson-llp" TargetMode="External" /><Relationship Id="rId5" Type="http://schemas.openxmlformats.org/officeDocument/2006/relationships/image" Target="../media/image9.png" /><Relationship Id="rId6" Type="http://schemas.openxmlformats.org/officeDocument/2006/relationships/hyperlink" Target="https://twitter.com/millerthomson" TargetMode="External" /><Relationship Id="rId7" Type="http://schemas.openxmlformats.org/officeDocument/2006/relationships/image" Target="../media/image3.png" /><Relationship Id="rId8"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image" Target="../media/image8.png" /><Relationship Id="rId2" Type="http://schemas.openxmlformats.org/officeDocument/2006/relationships/hyperlink" Target="https://www.linkedin.com/company/miller-thomson-llp" TargetMode="External" /><Relationship Id="rId3" Type="http://schemas.openxmlformats.org/officeDocument/2006/relationships/image" Target="../media/image9.png" /><Relationship Id="rId4" Type="http://schemas.openxmlformats.org/officeDocument/2006/relationships/hyperlink" Target="https://twitter.com/millerthomson" TargetMode="External" /><Relationship Id="rId5" Type="http://schemas.openxmlformats.org/officeDocument/2006/relationships/image" Target="../media/image2.png" /><Relationship Id="rId6" Type="http://schemas.openxmlformats.org/officeDocument/2006/relationships/image" Target="../media/image10.png" /><Relationship Id="rId7"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4.jpeg" /><Relationship Id="rId2" Type="http://schemas.openxmlformats.org/officeDocument/2006/relationships/image" Target="../media/image2.png" /><Relationship Id="rId3" Type="http://schemas.openxmlformats.org/officeDocument/2006/relationships/image" Target="../media/image5.png" /><Relationship Id="rId4"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6.jpe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jpeg" /><Relationship Id="rId2" Type="http://schemas.openxmlformats.org/officeDocument/2006/relationships/image" Target="../media/image2.png" /><Relationship Id="rId3" Type="http://schemas.openxmlformats.org/officeDocument/2006/relationships/image" Target="../media/image5.png" /><Relationship Id="rId4"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image" Target="../media/image5.png" /><Relationship Id="rId3"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image" Target="../media/image7.png" /><Relationship Id="rId3"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image" Target="../media/image7.png" /><Relationship Id="rId3"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image" Target="../media/image7.png" /><Relationship Id="rId3"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blank" preserve="1">
  <p:cSld name="Welcome">
    <p:spTree>
      <p:nvGrpSpPr>
        <p:cNvPr id="1" name=""/>
        <p:cNvGrpSpPr/>
        <p:nvPr/>
      </p:nvGrpSpPr>
      <p:grpSpPr>
        <a:xfrm>
          <a:off x="0" y="0"/>
          <a:ext cx="0" cy="0"/>
        </a:xfrm>
      </p:grpSpPr>
      <p:pic>
        <p:nvPicPr>
          <p:cNvPr id="2" name="Picture 9"/>
          <p:cNvPicPr>
            <a:picLocks noChangeAspect="1"/>
          </p:cNvPicPr>
          <p:nvPr/>
        </p:nvPicPr>
        <p:blipFill>
          <a:blip r:embed="rId1"/>
          <a:stretch>
            <a:fillRect/>
          </a:stretch>
        </p:blipFill>
        <p:spPr>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2"/>
          <p:cNvSpPr txBox="1">
            <a:spLocks noChangeArrowheads="1"/>
          </p:cNvSpPr>
          <p:nvPr/>
        </p:nvSpPr>
        <p:spPr>
          <a:xfrm>
            <a:off x="0" y="2818080"/>
            <a:ext cx="9144000" cy="1323439"/>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eaLnBrk="1" hangingPunct="1">
              <a:spcBef>
                <a:spcPct val="50000"/>
              </a:spcBef>
              <a:defRPr/>
            </a:pPr>
            <a:r>
              <a:rPr lang="en-US" altLang="en-US" sz="8000" b="1" kern="0" spc="700" baseline="0" smtClean="0">
                <a:solidFill>
                  <a:schemeClr val="bg1"/>
                </a:solidFill>
                <a:latin typeface="Arial" panose="020b0604020202020204" pitchFamily="34" charset="0"/>
              </a:rPr>
              <a:t>WELCOME</a:t>
            </a:r>
            <a:endParaRPr lang="en-US" altLang="en-US" sz="8000" b="1" kern="0" spc="700" baseline="0">
              <a:solidFill>
                <a:schemeClr val="bg1"/>
              </a:solidFill>
              <a:latin typeface="Arial" panose="020b0604020202020204" pitchFamily="34" charset="0"/>
            </a:endParaRPr>
          </a:p>
        </p:txBody>
      </p:sp>
      <p:pic>
        <p:nvPicPr>
          <p:cNvPr id="11" name="Picture 10"/>
          <p:cNvPicPr>
            <a:picLocks noChangeAspect="1"/>
          </p:cNvPicPr>
          <p:nvPr/>
        </p:nvPicPr>
        <p:blipFill>
          <a:blip r:embed="rId2"/>
          <a:stretch>
            <a:fillRect/>
          </a:stretch>
        </p:blipFill>
        <p:spPr>
          <a:xfrm>
            <a:off x="375790" y="304800"/>
            <a:ext cx="2112268" cy="128016"/>
          </a:xfrm>
          <a:prstGeom prst="rect">
            <a:avLst/>
          </a:prstGeom>
        </p:spPr>
      </p:pic>
      <p:sp>
        <p:nvSpPr>
          <p:cNvPr id="8" name="Text Box 5"/>
          <p:cNvSpPr txBox="1">
            <a:spLocks noChangeArrowheads="1"/>
          </p:cNvSpPr>
          <p:nvPr/>
        </p:nvSpPr>
        <p:spPr>
          <a:xfrm>
            <a:off x="152400" y="6438900"/>
            <a:ext cx="8839200" cy="184666"/>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defRPr/>
            </a:pPr>
            <a:r>
              <a:rPr lang="en-US" altLang="en-US" sz="600" b="0" i="0" spc="100" baseline="0" smtClean="0">
                <a:solidFill>
                  <a:schemeClr val="bg1"/>
                </a:solidFill>
                <a:latin typeface="Arial" panose="020b0604020202020204" pitchFamily="34" charset="0"/>
                <a:cs typeface="Arial" panose="020b0604020202020204" pitchFamily="34" charset="0"/>
              </a:rPr>
              <a:t>VANCOUVER     CALGARY     EDMONTON     SASKATOON     REGINA     LONDON     KITCHENER-WATERLOO     GUELPH     TORONTO     VAUGHAN     MARKHAM     MONTRÉAL</a:t>
            </a:r>
          </a:p>
        </p:txBody>
      </p:sp>
      <p:pic>
        <p:nvPicPr>
          <p:cNvPr id="10" name="Picture 9"/>
          <p:cNvPicPr>
            <a:picLocks noChangeAspect="1"/>
          </p:cNvPicPr>
          <p:nvPr/>
        </p:nvPicPr>
        <p:blipFill>
          <a:blip r:embed="rId3"/>
          <a:stretch>
            <a:fillRect/>
          </a:stretch>
        </p:blipFill>
        <p:spPr>
          <a:xfrm>
            <a:off x="5562600" y="1114550"/>
            <a:ext cx="2292101" cy="1222250"/>
          </a:xfrm>
          <a:prstGeom prst="rect">
            <a:avLst/>
          </a:prstGeom>
        </p:spPr>
      </p:pic>
    </p:spTree>
    <p:extLst>
      <p:ext uri="{BB962C8B-B14F-4D97-AF65-F5344CB8AC3E}">
        <p14:creationId xmlns:p14="http://schemas.microsoft.com/office/powerpoint/2010/main" val="1709172466"/>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Title and Body A - Two Columns (with Multimedia Boxes)">
    <p:spTree>
      <p:nvGrpSpPr>
        <p:cNvPr id="1" name=""/>
        <p:cNvGrpSpPr/>
        <p:nvPr/>
      </p:nvGrpSpPr>
      <p:grpSpPr>
        <a:xfrm>
          <a:off x="0" y="0"/>
          <a:ext cx="0" cy="0"/>
        </a:xfrm>
      </p:grpSpPr>
      <p:sp>
        <p:nvSpPr>
          <p:cNvPr id="8" name="Rectangle 2"/>
          <p:cNvSpPr>
            <a:spLocks noChangeArrowheads="1"/>
          </p:cNvSpPr>
          <p:nvPr/>
        </p:nvSpPr>
        <p:spPr>
          <a:xfrm>
            <a:off x="0" y="0"/>
            <a:ext cx="9144000" cy="646113"/>
          </a:xfrm>
          <a:prstGeom prst="rect">
            <a:avLst/>
          </a:prstGeom>
          <a:solidFill>
            <a:srgbClr val="2E29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smtClean="0"/>
          </a:p>
        </p:txBody>
      </p:sp>
      <p:sp>
        <p:nvSpPr>
          <p:cNvPr id="12" name="Content Placeholder 2"/>
          <p:cNvSpPr>
            <a:spLocks noGrp="1"/>
          </p:cNvSpPr>
          <p:nvPr>
            <p:ph idx="13" hasCustomPrompt="1"/>
          </p:nvPr>
        </p:nvSpPr>
        <p:spPr>
          <a:xfrm>
            <a:off x="428624" y="1838325"/>
            <a:ext cx="4029078" cy="4343400"/>
          </a:xfrm>
          <a:prstGeom prst="rect">
            <a:avLst/>
          </a:prstGeom>
        </p:spPr>
        <p:txBody>
          <a:bodyPr>
            <a:normAutofit/>
          </a:bodyPr>
          <a:lstStyle>
            <a:lvl1pPr>
              <a:defRPr sz="1800" baseline="0">
                <a:solidFill>
                  <a:srgbClr val="2E2925"/>
                </a:solidFill>
                <a:latin typeface="Arial" panose="020b0604020202020204" pitchFamily="34" charset="0"/>
              </a:defRPr>
            </a:lvl1pPr>
            <a:lvl2pPr>
              <a:defRPr sz="1800" baseline="0">
                <a:solidFill>
                  <a:srgbClr val="2E2925"/>
                </a:solidFill>
                <a:latin typeface="Arial" panose="020b0604020202020204" pitchFamily="34" charset="0"/>
              </a:defRPr>
            </a:lvl2pPr>
            <a:lvl3pPr>
              <a:defRPr sz="1800" baseline="0">
                <a:solidFill>
                  <a:srgbClr val="2E2925"/>
                </a:solidFill>
                <a:latin typeface="Arial" panose="020b0604020202020204" pitchFamily="34" charset="0"/>
              </a:defRPr>
            </a:lvl3pPr>
            <a:lvl4pPr>
              <a:defRPr sz="1800" baseline="0">
                <a:solidFill>
                  <a:srgbClr val="2E2925"/>
                </a:solidFill>
                <a:latin typeface="Arial" panose="020b0604020202020204" pitchFamily="34" charset="0"/>
              </a:defRPr>
            </a:lvl4pPr>
            <a:lvl5pPr>
              <a:defRPr sz="1800" baseline="0">
                <a:solidFill>
                  <a:srgbClr val="2E2925"/>
                </a:solidFill>
                <a:latin typeface="Arial" panose="020b0604020202020204" pitchFamily="34" charset="0"/>
              </a:defRPr>
            </a:lvl5pPr>
          </a:lstStyle>
          <a:p>
            <a:r>
              <a:rPr lang="en-US" smtClean="0"/>
              <a:t>Click to edit text</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Slide Number Placeholder 3"/>
          <p:cNvSpPr txBox="1"/>
          <p:nvPr/>
        </p:nvSpPr>
        <p:spPr>
          <a:xfrm>
            <a:off x="8020049" y="6299200"/>
            <a:ext cx="666749" cy="365125"/>
          </a:xfrm>
          <a:prstGeom prst="rect">
            <a:avLst/>
          </a:prstGeom>
        </p:spPr>
        <p:txBody>
          <a:bodyPr anchor="b" anchorCtr="0"/>
          <a:lstStyle>
            <a:defPPr>
              <a:defRPr lang="en-US"/>
            </a:defPPr>
            <a:lvl1pPr marL="0" algn="l" defTabSz="914400" rtl="0" eaLnBrk="1" latinLnBrk="0" hangingPunct="1">
              <a:defRPr sz="1000" kern="1200" baseline="0">
                <a:solidFill>
                  <a:srgbClr val="2E292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80547A2D-4FDD-4B53-9714-4540F02FFC30}" type="slidenum">
              <a:rPr lang="en-US" smtClean="0"/>
              <a:t>‹#›</a:t>
            </a:fld>
            <a:endParaRPr lang="en-US"/>
          </a:p>
        </p:txBody>
      </p:sp>
      <p:sp>
        <p:nvSpPr>
          <p:cNvPr id="15" name="Content Placeholder 2"/>
          <p:cNvSpPr>
            <a:spLocks noGrp="1"/>
          </p:cNvSpPr>
          <p:nvPr>
            <p:ph idx="14" hasCustomPrompt="1"/>
          </p:nvPr>
        </p:nvSpPr>
        <p:spPr>
          <a:xfrm>
            <a:off x="4657720" y="1838325"/>
            <a:ext cx="4029078" cy="4343400"/>
          </a:xfrm>
          <a:prstGeom prst="rect">
            <a:avLst/>
          </a:prstGeom>
        </p:spPr>
        <p:txBody>
          <a:bodyPr>
            <a:normAutofit/>
          </a:bodyPr>
          <a:lstStyle>
            <a:lvl1pPr>
              <a:defRPr sz="1800" baseline="0">
                <a:solidFill>
                  <a:srgbClr val="2E2925"/>
                </a:solidFill>
                <a:latin typeface="Arial" panose="020b0604020202020204" pitchFamily="34" charset="0"/>
              </a:defRPr>
            </a:lvl1pPr>
            <a:lvl2pPr>
              <a:defRPr sz="1800" baseline="0">
                <a:solidFill>
                  <a:srgbClr val="2E2925"/>
                </a:solidFill>
                <a:latin typeface="Arial" panose="020b0604020202020204" pitchFamily="34" charset="0"/>
              </a:defRPr>
            </a:lvl2pPr>
            <a:lvl3pPr>
              <a:defRPr sz="1800" baseline="0">
                <a:solidFill>
                  <a:srgbClr val="2E2925"/>
                </a:solidFill>
                <a:latin typeface="Arial" panose="020b0604020202020204" pitchFamily="34" charset="0"/>
              </a:defRPr>
            </a:lvl3pPr>
            <a:lvl4pPr>
              <a:defRPr sz="1800" baseline="0">
                <a:solidFill>
                  <a:srgbClr val="2E2925"/>
                </a:solidFill>
                <a:latin typeface="Arial" panose="020b0604020202020204" pitchFamily="34" charset="0"/>
              </a:defRPr>
            </a:lvl4pPr>
            <a:lvl5pPr>
              <a:defRPr sz="1800" baseline="0">
                <a:solidFill>
                  <a:srgbClr val="2E2925"/>
                </a:solidFill>
                <a:latin typeface="Arial" panose="020b0604020202020204" pitchFamily="34" charset="0"/>
              </a:defRPr>
            </a:lvl5pPr>
          </a:lstStyle>
          <a:p>
            <a:r>
              <a:rPr lang="en-US" smtClean="0"/>
              <a:t>Click to edit text</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Title 21"/>
          <p:cNvSpPr>
            <a:spLocks noGrp="1"/>
          </p:cNvSpPr>
          <p:nvPr>
            <p:ph type="title" hasCustomPrompt="1"/>
          </p:nvPr>
        </p:nvSpPr>
        <p:spPr>
          <a:xfrm>
            <a:off x="428624" y="1135061"/>
            <a:ext cx="8258174" cy="703263"/>
          </a:xfrm>
          <a:prstGeom prst="rect">
            <a:avLst/>
          </a:prstGeom>
        </p:spPr>
        <p:txBody>
          <a:bodyPr anchor="t" anchorCtr="0"/>
          <a:lstStyle>
            <a:lvl1pPr algn="l">
              <a:defRPr sz="4000" b="1" i="0" cap="none" baseline="0">
                <a:solidFill>
                  <a:srgbClr val="58595B"/>
                </a:solidFill>
                <a:latin typeface="Arial" panose="020b0604020202020204" pitchFamily="34" charset="0"/>
              </a:defRPr>
            </a:lvl1pPr>
          </a:lstStyle>
          <a:p>
            <a:pPr algn="l"/>
            <a:r>
              <a:rPr lang="en-US" smtClean="0"/>
              <a:t>Click to edit title</a:t>
            </a:r>
            <a:endParaRPr lang="en-US"/>
          </a:p>
        </p:txBody>
      </p:sp>
      <p:sp>
        <p:nvSpPr>
          <p:cNvPr id="11" name="Text Placeholder 2"/>
          <p:cNvSpPr>
            <a:spLocks noGrp="1"/>
          </p:cNvSpPr>
          <p:nvPr>
            <p:ph type="body" sz="quarter" idx="12" hasCustomPrompt="1"/>
          </p:nvPr>
        </p:nvSpPr>
        <p:spPr>
          <a:xfrm>
            <a:off x="2758280" y="6299199"/>
            <a:ext cx="4989512"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Footer</a:t>
            </a:r>
            <a:endParaRPr lang="en-US"/>
          </a:p>
        </p:txBody>
      </p:sp>
      <p:sp>
        <p:nvSpPr>
          <p:cNvPr id="13" name="Text Placeholder 2"/>
          <p:cNvSpPr>
            <a:spLocks noGrp="1"/>
          </p:cNvSpPr>
          <p:nvPr>
            <p:ph type="body" sz="quarter" idx="15" hasCustomPrompt="1"/>
          </p:nvPr>
        </p:nvSpPr>
        <p:spPr>
          <a:xfrm>
            <a:off x="428624" y="6299199"/>
            <a:ext cx="2057399"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Date</a:t>
            </a:r>
            <a:endParaRPr lang="en-US"/>
          </a:p>
        </p:txBody>
      </p:sp>
      <p:pic>
        <p:nvPicPr>
          <p:cNvPr id="17" name="Picture 16"/>
          <p:cNvPicPr>
            <a:picLocks noChangeAspect="1"/>
          </p:cNvPicPr>
          <p:nvPr/>
        </p:nvPicPr>
        <p:blipFill>
          <a:blip r:embed="rId1"/>
          <a:stretch>
            <a:fillRect/>
          </a:stretch>
        </p:blipFill>
        <p:spPr>
          <a:xfrm>
            <a:off x="6655942" y="258620"/>
            <a:ext cx="2112268" cy="128016"/>
          </a:xfrm>
          <a:prstGeom prst="rect">
            <a:avLst/>
          </a:prstGeom>
        </p:spPr>
      </p:pic>
      <p:pic>
        <p:nvPicPr>
          <p:cNvPr id="16" name="Picture 15"/>
          <p:cNvPicPr>
            <a:picLocks noChangeAspect="1"/>
          </p:cNvPicPr>
          <p:nvPr/>
        </p:nvPicPr>
        <p:blipFill>
          <a:blip r:embed="rId2"/>
          <a:stretch>
            <a:fillRect/>
          </a:stretch>
        </p:blipFill>
        <p:spPr>
          <a:xfrm>
            <a:off x="457201" y="41275"/>
            <a:ext cx="2514600" cy="570559"/>
          </a:xfrm>
          <a:prstGeom prst="rect">
            <a:avLst/>
          </a:prstGeom>
        </p:spPr>
      </p:pic>
    </p:spTree>
    <p:extLst>
      <p:ext uri="{BB962C8B-B14F-4D97-AF65-F5344CB8AC3E}">
        <p14:creationId xmlns:p14="http://schemas.microsoft.com/office/powerpoint/2010/main" val="340725590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Title and Body B - Two Columns (with Multimedia Boxes)">
    <p:spTree>
      <p:nvGrpSpPr>
        <p:cNvPr id="1" name=""/>
        <p:cNvGrpSpPr/>
        <p:nvPr/>
      </p:nvGrpSpPr>
      <p:grpSpPr>
        <a:xfrm>
          <a:off x="0" y="0"/>
          <a:ext cx="0" cy="0"/>
        </a:xfrm>
      </p:grpSpPr>
      <p:sp>
        <p:nvSpPr>
          <p:cNvPr id="8" name="Rectangle 2"/>
          <p:cNvSpPr>
            <a:spLocks noChangeArrowheads="1"/>
          </p:cNvSpPr>
          <p:nvPr/>
        </p:nvSpPr>
        <p:spPr>
          <a:xfrm>
            <a:off x="0" y="0"/>
            <a:ext cx="9144000" cy="646113"/>
          </a:xfrm>
          <a:prstGeom prst="rect">
            <a:avLst/>
          </a:prstGeom>
          <a:solidFill>
            <a:srgbClr val="2E29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smtClean="0"/>
          </a:p>
        </p:txBody>
      </p:sp>
      <p:sp>
        <p:nvSpPr>
          <p:cNvPr id="12" name="Content Placeholder 2"/>
          <p:cNvSpPr>
            <a:spLocks noGrp="1"/>
          </p:cNvSpPr>
          <p:nvPr>
            <p:ph idx="13" hasCustomPrompt="1"/>
          </p:nvPr>
        </p:nvSpPr>
        <p:spPr>
          <a:xfrm>
            <a:off x="428624" y="2320925"/>
            <a:ext cx="4029078" cy="3851275"/>
          </a:xfrm>
          <a:prstGeom prst="rect">
            <a:avLst/>
          </a:prstGeom>
        </p:spPr>
        <p:txBody>
          <a:bodyPr>
            <a:normAutofit/>
          </a:bodyPr>
          <a:lstStyle>
            <a:lvl1pPr>
              <a:defRPr sz="1800" baseline="0">
                <a:solidFill>
                  <a:srgbClr val="2E2925"/>
                </a:solidFill>
                <a:latin typeface="Arial" panose="020b0604020202020204" pitchFamily="34" charset="0"/>
              </a:defRPr>
            </a:lvl1pPr>
            <a:lvl2pPr>
              <a:defRPr sz="1800" baseline="0">
                <a:solidFill>
                  <a:srgbClr val="2E2925"/>
                </a:solidFill>
                <a:latin typeface="Arial" panose="020b0604020202020204" pitchFamily="34" charset="0"/>
              </a:defRPr>
            </a:lvl2pPr>
            <a:lvl3pPr>
              <a:defRPr sz="1800" baseline="0">
                <a:solidFill>
                  <a:srgbClr val="2E2925"/>
                </a:solidFill>
                <a:latin typeface="Arial" panose="020b0604020202020204" pitchFamily="34" charset="0"/>
              </a:defRPr>
            </a:lvl3pPr>
            <a:lvl4pPr>
              <a:defRPr sz="1800" baseline="0">
                <a:solidFill>
                  <a:srgbClr val="2E2925"/>
                </a:solidFill>
                <a:latin typeface="Arial" panose="020b0604020202020204" pitchFamily="34" charset="0"/>
              </a:defRPr>
            </a:lvl4pPr>
            <a:lvl5pPr>
              <a:defRPr sz="1800" baseline="0">
                <a:solidFill>
                  <a:srgbClr val="2E2925"/>
                </a:solidFill>
                <a:latin typeface="Arial" panose="020b0604020202020204" pitchFamily="34" charset="0"/>
              </a:defRPr>
            </a:lvl5pPr>
          </a:lstStyle>
          <a:p>
            <a:r>
              <a:rPr lang="en-US" smtClean="0"/>
              <a:t>Click to edit text</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Slide Number Placeholder 3"/>
          <p:cNvSpPr txBox="1"/>
          <p:nvPr/>
        </p:nvSpPr>
        <p:spPr>
          <a:xfrm>
            <a:off x="8020049" y="6299200"/>
            <a:ext cx="666749" cy="365125"/>
          </a:xfrm>
          <a:prstGeom prst="rect">
            <a:avLst/>
          </a:prstGeom>
        </p:spPr>
        <p:txBody>
          <a:bodyPr anchor="b" anchorCtr="0"/>
          <a:lstStyle>
            <a:defPPr>
              <a:defRPr lang="en-US"/>
            </a:defPPr>
            <a:lvl1pPr marL="0" algn="l" defTabSz="914400" rtl="0" eaLnBrk="1" latinLnBrk="0" hangingPunct="1">
              <a:defRPr sz="1000" kern="1200" baseline="0">
                <a:solidFill>
                  <a:srgbClr val="2E292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80547A2D-4FDD-4B53-9714-4540F02FFC30}" type="slidenum">
              <a:rPr lang="en-US" smtClean="0"/>
              <a:t>‹#›</a:t>
            </a:fld>
            <a:endParaRPr lang="en-US"/>
          </a:p>
        </p:txBody>
      </p:sp>
      <p:sp>
        <p:nvSpPr>
          <p:cNvPr id="15" name="Content Placeholder 2"/>
          <p:cNvSpPr>
            <a:spLocks noGrp="1"/>
          </p:cNvSpPr>
          <p:nvPr>
            <p:ph idx="14" hasCustomPrompt="1"/>
          </p:nvPr>
        </p:nvSpPr>
        <p:spPr>
          <a:xfrm>
            <a:off x="4657720" y="2320925"/>
            <a:ext cx="4029078" cy="3851275"/>
          </a:xfrm>
          <a:prstGeom prst="rect">
            <a:avLst/>
          </a:prstGeom>
        </p:spPr>
        <p:txBody>
          <a:bodyPr>
            <a:normAutofit/>
          </a:bodyPr>
          <a:lstStyle>
            <a:lvl1pPr>
              <a:defRPr sz="1800" baseline="0">
                <a:solidFill>
                  <a:srgbClr val="2E2925"/>
                </a:solidFill>
                <a:latin typeface="Arial" panose="020b0604020202020204" pitchFamily="34" charset="0"/>
              </a:defRPr>
            </a:lvl1pPr>
            <a:lvl2pPr>
              <a:defRPr sz="1800" baseline="0">
                <a:solidFill>
                  <a:srgbClr val="2E2925"/>
                </a:solidFill>
                <a:latin typeface="Arial" panose="020b0604020202020204" pitchFamily="34" charset="0"/>
              </a:defRPr>
            </a:lvl2pPr>
            <a:lvl3pPr>
              <a:defRPr sz="1800" baseline="0">
                <a:solidFill>
                  <a:srgbClr val="2E2925"/>
                </a:solidFill>
                <a:latin typeface="Arial" panose="020b0604020202020204" pitchFamily="34" charset="0"/>
              </a:defRPr>
            </a:lvl3pPr>
            <a:lvl4pPr>
              <a:defRPr sz="1800" baseline="0">
                <a:solidFill>
                  <a:srgbClr val="2E2925"/>
                </a:solidFill>
                <a:latin typeface="Arial" panose="020b0604020202020204" pitchFamily="34" charset="0"/>
              </a:defRPr>
            </a:lvl4pPr>
            <a:lvl5pPr>
              <a:defRPr sz="1800" baseline="0">
                <a:solidFill>
                  <a:srgbClr val="2E2925"/>
                </a:solidFill>
                <a:latin typeface="Arial" panose="020b0604020202020204" pitchFamily="34" charset="0"/>
              </a:defRPr>
            </a:lvl5pPr>
          </a:lstStyle>
          <a:p>
            <a:r>
              <a:rPr lang="en-US" smtClean="0"/>
              <a:t>Click to edit text</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Title 21"/>
          <p:cNvSpPr>
            <a:spLocks noGrp="1"/>
          </p:cNvSpPr>
          <p:nvPr>
            <p:ph type="title" hasCustomPrompt="1"/>
          </p:nvPr>
        </p:nvSpPr>
        <p:spPr>
          <a:xfrm>
            <a:off x="428624" y="1135061"/>
            <a:ext cx="8258174" cy="703263"/>
          </a:xfrm>
          <a:prstGeom prst="rect">
            <a:avLst/>
          </a:prstGeom>
        </p:spPr>
        <p:txBody>
          <a:bodyPr anchor="t" anchorCtr="0"/>
          <a:lstStyle>
            <a:lvl1pPr algn="l">
              <a:defRPr sz="4000" b="1" i="0" cap="none" baseline="0">
                <a:solidFill>
                  <a:srgbClr val="58595B"/>
                </a:solidFill>
                <a:latin typeface="Arial" panose="020b0604020202020204" pitchFamily="34" charset="0"/>
              </a:defRPr>
            </a:lvl1pPr>
          </a:lstStyle>
          <a:p>
            <a:pPr algn="l"/>
            <a:r>
              <a:rPr lang="en-US" smtClean="0"/>
              <a:t>Click to edit title</a:t>
            </a:r>
            <a:endParaRPr lang="en-US"/>
          </a:p>
        </p:txBody>
      </p:sp>
      <p:sp>
        <p:nvSpPr>
          <p:cNvPr id="3" name="Text Placeholder 2"/>
          <p:cNvSpPr>
            <a:spLocks noGrp="1"/>
          </p:cNvSpPr>
          <p:nvPr>
            <p:ph type="body" sz="quarter" idx="15" hasCustomPrompt="1"/>
          </p:nvPr>
        </p:nvSpPr>
        <p:spPr>
          <a:xfrm>
            <a:off x="428625" y="1831975"/>
            <a:ext cx="4029075" cy="488950"/>
          </a:xfrm>
          <a:prstGeom prst="rect">
            <a:avLst/>
          </a:prstGeom>
        </p:spPr>
        <p:txBody>
          <a:bodyPr/>
          <a:lstStyle>
            <a:lvl1pPr marL="0" indent="0">
              <a:buFontTx/>
              <a:buNone/>
              <a:defRPr sz="2200" b="1" i="0" baseline="0">
                <a:solidFill>
                  <a:srgbClr val="58595B"/>
                </a:solidFill>
                <a:latin typeface="Arial" panose="020b0604020202020204" pitchFamily="34" charset="0"/>
              </a:defRPr>
            </a:lvl1pPr>
          </a:lstStyle>
          <a:p>
            <a:r>
              <a:rPr lang="en-US" sz="2000" cap="none" baseline="0" smtClean="0"/>
              <a:t>Click to edit title</a:t>
            </a:r>
          </a:p>
        </p:txBody>
      </p:sp>
      <p:sp>
        <p:nvSpPr>
          <p:cNvPr id="22" name="Text Placeholder 2"/>
          <p:cNvSpPr>
            <a:spLocks noGrp="1"/>
          </p:cNvSpPr>
          <p:nvPr>
            <p:ph type="body" sz="quarter" idx="16" hasCustomPrompt="1"/>
          </p:nvPr>
        </p:nvSpPr>
        <p:spPr>
          <a:xfrm>
            <a:off x="4657723" y="1831975"/>
            <a:ext cx="4029075" cy="488950"/>
          </a:xfrm>
          <a:prstGeom prst="rect">
            <a:avLst/>
          </a:prstGeom>
        </p:spPr>
        <p:txBody>
          <a:bodyPr/>
          <a:lstStyle>
            <a:lvl1pPr marL="0" indent="0">
              <a:buFontTx/>
              <a:buNone/>
              <a:defRPr sz="2000" b="1" i="0" baseline="0">
                <a:solidFill>
                  <a:srgbClr val="58595B"/>
                </a:solidFill>
                <a:latin typeface="Arial" panose="020b0604020202020204" pitchFamily="34" charset="0"/>
              </a:defRPr>
            </a:lvl1pPr>
          </a:lstStyle>
          <a:p>
            <a:r>
              <a:rPr lang="en-US" sz="2000" cap="none" baseline="0" smtClean="0"/>
              <a:t>Click to edit title</a:t>
            </a:r>
            <a:endParaRPr lang="en-US" sz="2000" cap="none" baseline="0"/>
          </a:p>
        </p:txBody>
      </p:sp>
      <p:sp>
        <p:nvSpPr>
          <p:cNvPr id="11" name="Text Placeholder 2"/>
          <p:cNvSpPr>
            <a:spLocks noGrp="1"/>
          </p:cNvSpPr>
          <p:nvPr>
            <p:ph type="body" sz="quarter" idx="12" hasCustomPrompt="1"/>
          </p:nvPr>
        </p:nvSpPr>
        <p:spPr>
          <a:xfrm>
            <a:off x="2758280" y="6299199"/>
            <a:ext cx="4989512"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Footer</a:t>
            </a:r>
            <a:endParaRPr lang="en-US"/>
          </a:p>
        </p:txBody>
      </p:sp>
      <p:sp>
        <p:nvSpPr>
          <p:cNvPr id="13" name="Text Placeholder 2"/>
          <p:cNvSpPr>
            <a:spLocks noGrp="1"/>
          </p:cNvSpPr>
          <p:nvPr>
            <p:ph type="body" sz="quarter" idx="17" hasCustomPrompt="1"/>
          </p:nvPr>
        </p:nvSpPr>
        <p:spPr>
          <a:xfrm>
            <a:off x="428624" y="6299199"/>
            <a:ext cx="2057399"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Date</a:t>
            </a:r>
            <a:endParaRPr lang="en-US"/>
          </a:p>
        </p:txBody>
      </p:sp>
      <p:pic>
        <p:nvPicPr>
          <p:cNvPr id="17" name="Picture 16"/>
          <p:cNvPicPr>
            <a:picLocks noChangeAspect="1"/>
          </p:cNvPicPr>
          <p:nvPr/>
        </p:nvPicPr>
        <p:blipFill>
          <a:blip r:embed="rId1"/>
          <a:stretch>
            <a:fillRect/>
          </a:stretch>
        </p:blipFill>
        <p:spPr>
          <a:xfrm>
            <a:off x="6655942" y="258620"/>
            <a:ext cx="2112268" cy="128016"/>
          </a:xfrm>
          <a:prstGeom prst="rect">
            <a:avLst/>
          </a:prstGeom>
        </p:spPr>
      </p:pic>
      <p:pic>
        <p:nvPicPr>
          <p:cNvPr id="16" name="Picture 15"/>
          <p:cNvPicPr>
            <a:picLocks noChangeAspect="1"/>
          </p:cNvPicPr>
          <p:nvPr/>
        </p:nvPicPr>
        <p:blipFill>
          <a:blip r:embed="rId2"/>
          <a:stretch>
            <a:fillRect/>
          </a:stretch>
        </p:blipFill>
        <p:spPr>
          <a:xfrm>
            <a:off x="457201" y="41275"/>
            <a:ext cx="2514600" cy="570559"/>
          </a:xfrm>
          <a:prstGeom prst="rect">
            <a:avLst/>
          </a:prstGeom>
        </p:spPr>
      </p:pic>
    </p:spTree>
    <p:extLst>
      <p:ext uri="{BB962C8B-B14F-4D97-AF65-F5344CB8AC3E}">
        <p14:creationId xmlns:p14="http://schemas.microsoft.com/office/powerpoint/2010/main" val="4044167357"/>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Title Only">
    <p:spTree>
      <p:nvGrpSpPr>
        <p:cNvPr id="1" name=""/>
        <p:cNvGrpSpPr/>
        <p:nvPr/>
      </p:nvGrpSpPr>
      <p:grpSpPr>
        <a:xfrm>
          <a:off x="0" y="0"/>
          <a:ext cx="0" cy="0"/>
        </a:xfrm>
      </p:grpSpPr>
      <p:sp>
        <p:nvSpPr>
          <p:cNvPr id="7" name="Rectangle 2"/>
          <p:cNvSpPr>
            <a:spLocks noChangeArrowheads="1"/>
          </p:cNvSpPr>
          <p:nvPr/>
        </p:nvSpPr>
        <p:spPr>
          <a:xfrm>
            <a:off x="0" y="0"/>
            <a:ext cx="9144000" cy="646113"/>
          </a:xfrm>
          <a:prstGeom prst="rect">
            <a:avLst/>
          </a:prstGeom>
          <a:solidFill>
            <a:srgbClr val="2E29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smtClean="0"/>
          </a:p>
        </p:txBody>
      </p:sp>
      <p:sp>
        <p:nvSpPr>
          <p:cNvPr id="16" name="Title 15"/>
          <p:cNvSpPr>
            <a:spLocks noGrp="1"/>
          </p:cNvSpPr>
          <p:nvPr>
            <p:ph type="title" hasCustomPrompt="1"/>
          </p:nvPr>
        </p:nvSpPr>
        <p:spPr>
          <a:xfrm>
            <a:off x="428624" y="1135061"/>
            <a:ext cx="8258174" cy="598489"/>
          </a:xfrm>
          <a:prstGeom prst="rect">
            <a:avLst/>
          </a:prstGeom>
        </p:spPr>
        <p:txBody>
          <a:bodyPr/>
          <a:lstStyle>
            <a:lvl1pPr>
              <a:defRPr sz="4500" b="1" i="0" cap="none" baseline="0">
                <a:solidFill>
                  <a:srgbClr val="58595B"/>
                </a:solidFill>
                <a:latin typeface="Arial" panose="020b0604020202020204" pitchFamily="34" charset="0"/>
              </a:defRPr>
            </a:lvl1pPr>
          </a:lstStyle>
          <a:p>
            <a:r>
              <a:rPr lang="en-US" smtClean="0"/>
              <a:t>Click to edit title</a:t>
            </a:r>
            <a:endParaRPr lang="en-US"/>
          </a:p>
        </p:txBody>
      </p:sp>
      <p:sp>
        <p:nvSpPr>
          <p:cNvPr id="18" name="Slide Number Placeholder 3"/>
          <p:cNvSpPr txBox="1"/>
          <p:nvPr/>
        </p:nvSpPr>
        <p:spPr>
          <a:xfrm>
            <a:off x="8020049" y="6299200"/>
            <a:ext cx="666749" cy="365125"/>
          </a:xfrm>
          <a:prstGeom prst="rect">
            <a:avLst/>
          </a:prstGeom>
        </p:spPr>
        <p:txBody>
          <a:bodyPr anchor="b" anchorCtr="0"/>
          <a:lstStyle>
            <a:defPPr>
              <a:defRPr lang="en-US"/>
            </a:defPPr>
            <a:lvl1pPr marL="0" algn="l" defTabSz="914400" rtl="0" eaLnBrk="1" latinLnBrk="0" hangingPunct="1">
              <a:defRPr sz="1000" kern="1200" baseline="0">
                <a:solidFill>
                  <a:srgbClr val="2E292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80547A2D-4FDD-4B53-9714-4540F02FFC30}" type="slidenum">
              <a:rPr lang="en-US" smtClean="0"/>
              <a:t>‹#›</a:t>
            </a:fld>
            <a:endParaRPr lang="en-US"/>
          </a:p>
        </p:txBody>
      </p:sp>
      <p:sp>
        <p:nvSpPr>
          <p:cNvPr id="10" name="Text Placeholder 2"/>
          <p:cNvSpPr>
            <a:spLocks noGrp="1"/>
          </p:cNvSpPr>
          <p:nvPr>
            <p:ph type="body" sz="quarter" idx="12" hasCustomPrompt="1"/>
          </p:nvPr>
        </p:nvSpPr>
        <p:spPr>
          <a:xfrm>
            <a:off x="2758280" y="6299199"/>
            <a:ext cx="4989512"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Footer</a:t>
            </a:r>
            <a:endParaRPr lang="en-US"/>
          </a:p>
        </p:txBody>
      </p:sp>
      <p:sp>
        <p:nvSpPr>
          <p:cNvPr id="11" name="Text Placeholder 2"/>
          <p:cNvSpPr>
            <a:spLocks noGrp="1"/>
          </p:cNvSpPr>
          <p:nvPr>
            <p:ph type="body" sz="quarter" idx="13" hasCustomPrompt="1"/>
          </p:nvPr>
        </p:nvSpPr>
        <p:spPr>
          <a:xfrm>
            <a:off x="428624" y="6299199"/>
            <a:ext cx="2057399"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Date</a:t>
            </a:r>
            <a:endParaRPr lang="en-US"/>
          </a:p>
        </p:txBody>
      </p:sp>
      <p:pic>
        <p:nvPicPr>
          <p:cNvPr id="9" name="Picture 8"/>
          <p:cNvPicPr>
            <a:picLocks noChangeAspect="1"/>
          </p:cNvPicPr>
          <p:nvPr/>
        </p:nvPicPr>
        <p:blipFill>
          <a:blip r:embed="rId1"/>
          <a:stretch>
            <a:fillRect/>
          </a:stretch>
        </p:blipFill>
        <p:spPr>
          <a:xfrm>
            <a:off x="6655942" y="258620"/>
            <a:ext cx="2112268" cy="128016"/>
          </a:xfrm>
          <a:prstGeom prst="rect">
            <a:avLst/>
          </a:prstGeom>
        </p:spPr>
      </p:pic>
      <p:pic>
        <p:nvPicPr>
          <p:cNvPr id="12" name="Picture 11"/>
          <p:cNvPicPr>
            <a:picLocks noChangeAspect="1"/>
          </p:cNvPicPr>
          <p:nvPr/>
        </p:nvPicPr>
        <p:blipFill>
          <a:blip r:embed="rId2"/>
          <a:stretch>
            <a:fillRect/>
          </a:stretch>
        </p:blipFill>
        <p:spPr>
          <a:xfrm>
            <a:off x="457201" y="41275"/>
            <a:ext cx="2514600" cy="570559"/>
          </a:xfrm>
          <a:prstGeom prst="rect">
            <a:avLst/>
          </a:prstGeom>
        </p:spPr>
      </p:pic>
    </p:spTree>
    <p:extLst>
      <p:ext uri="{BB962C8B-B14F-4D97-AF65-F5344CB8AC3E}">
        <p14:creationId xmlns:p14="http://schemas.microsoft.com/office/powerpoint/2010/main" val="324005595"/>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Title on the side and body (with Multimedia Box)">
    <p:spTree>
      <p:nvGrpSpPr>
        <p:cNvPr id="1" name=""/>
        <p:cNvGrpSpPr/>
        <p:nvPr/>
      </p:nvGrpSpPr>
      <p:grpSpPr>
        <a:xfrm>
          <a:off x="0" y="0"/>
          <a:ext cx="0" cy="0"/>
        </a:xfrm>
      </p:grpSpPr>
      <p:sp>
        <p:nvSpPr>
          <p:cNvPr id="8" name="Rectangle 2"/>
          <p:cNvSpPr>
            <a:spLocks noChangeArrowheads="1"/>
          </p:cNvSpPr>
          <p:nvPr/>
        </p:nvSpPr>
        <p:spPr>
          <a:xfrm>
            <a:off x="0" y="0"/>
            <a:ext cx="9144000" cy="646113"/>
          </a:xfrm>
          <a:prstGeom prst="rect">
            <a:avLst/>
          </a:prstGeom>
          <a:solidFill>
            <a:srgbClr val="2E29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smtClean="0"/>
          </a:p>
        </p:txBody>
      </p:sp>
      <p:sp>
        <p:nvSpPr>
          <p:cNvPr id="14" name="Content Placeholder 2"/>
          <p:cNvSpPr>
            <a:spLocks noGrp="1"/>
          </p:cNvSpPr>
          <p:nvPr>
            <p:ph idx="13" hasCustomPrompt="1"/>
          </p:nvPr>
        </p:nvSpPr>
        <p:spPr>
          <a:xfrm>
            <a:off x="3887390" y="1135061"/>
            <a:ext cx="4799407" cy="4343400"/>
          </a:xfrm>
          <a:prstGeom prst="rect">
            <a:avLst/>
          </a:prstGeom>
        </p:spPr>
        <p:txBody>
          <a:bodyPr>
            <a:normAutofit/>
          </a:bodyPr>
          <a:lstStyle>
            <a:lvl1pPr>
              <a:defRPr sz="1800" baseline="0">
                <a:solidFill>
                  <a:srgbClr val="2E2925"/>
                </a:solidFill>
                <a:latin typeface="Arial" panose="020b0604020202020204" pitchFamily="34" charset="0"/>
              </a:defRPr>
            </a:lvl1pPr>
            <a:lvl2pPr>
              <a:defRPr sz="1800" baseline="0">
                <a:solidFill>
                  <a:srgbClr val="2E2925"/>
                </a:solidFill>
                <a:latin typeface="Arial" panose="020b0604020202020204" pitchFamily="34" charset="0"/>
              </a:defRPr>
            </a:lvl2pPr>
            <a:lvl3pPr>
              <a:defRPr sz="1800" baseline="0">
                <a:solidFill>
                  <a:srgbClr val="2E2925"/>
                </a:solidFill>
                <a:latin typeface="Arial" panose="020b0604020202020204" pitchFamily="34" charset="0"/>
              </a:defRPr>
            </a:lvl3pPr>
            <a:lvl4pPr>
              <a:defRPr sz="1800" baseline="0">
                <a:solidFill>
                  <a:srgbClr val="2E2925"/>
                </a:solidFill>
                <a:latin typeface="Arial" panose="020b0604020202020204" pitchFamily="34" charset="0"/>
              </a:defRPr>
            </a:lvl4pPr>
            <a:lvl5pPr>
              <a:defRPr sz="1800" baseline="0">
                <a:solidFill>
                  <a:srgbClr val="2E2925"/>
                </a:solidFill>
                <a:latin typeface="Arial" panose="020b0604020202020204" pitchFamily="34" charset="0"/>
              </a:defRPr>
            </a:lvl5pPr>
          </a:lstStyle>
          <a:p>
            <a:r>
              <a:rPr lang="en-US" smtClean="0"/>
              <a:t>Click to edit text</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Title 21"/>
          <p:cNvSpPr>
            <a:spLocks noGrp="1"/>
          </p:cNvSpPr>
          <p:nvPr>
            <p:ph type="title" hasCustomPrompt="1"/>
          </p:nvPr>
        </p:nvSpPr>
        <p:spPr>
          <a:xfrm>
            <a:off x="428624" y="1135061"/>
            <a:ext cx="3314702" cy="928686"/>
          </a:xfrm>
          <a:prstGeom prst="rect">
            <a:avLst/>
          </a:prstGeom>
        </p:spPr>
        <p:txBody>
          <a:bodyPr anchor="b" anchorCtr="0"/>
          <a:lstStyle>
            <a:lvl1pPr algn="l">
              <a:defRPr sz="3000" b="1" i="0" cap="none" baseline="0">
                <a:solidFill>
                  <a:srgbClr val="58595B"/>
                </a:solidFill>
                <a:latin typeface="Arial" panose="020b0604020202020204" pitchFamily="34" charset="0"/>
              </a:defRPr>
            </a:lvl1pPr>
          </a:lstStyle>
          <a:p>
            <a:pPr algn="l"/>
            <a:r>
              <a:rPr lang="en-US" smtClean="0"/>
              <a:t>Click to edit title</a:t>
            </a:r>
            <a:endParaRPr lang="en-US"/>
          </a:p>
        </p:txBody>
      </p:sp>
      <p:sp>
        <p:nvSpPr>
          <p:cNvPr id="19" name="Text Placeholder 2"/>
          <p:cNvSpPr>
            <a:spLocks noGrp="1"/>
          </p:cNvSpPr>
          <p:nvPr>
            <p:ph type="body" sz="quarter" idx="15" hasCustomPrompt="1"/>
          </p:nvPr>
        </p:nvSpPr>
        <p:spPr>
          <a:xfrm>
            <a:off x="428626" y="2063747"/>
            <a:ext cx="3314700" cy="3414714"/>
          </a:xfrm>
          <a:prstGeom prst="rect">
            <a:avLst/>
          </a:prstGeom>
        </p:spPr>
        <p:txBody>
          <a:bodyPr/>
          <a:lstStyle>
            <a:lvl1pPr marL="0" indent="0">
              <a:buFontTx/>
              <a:buNone/>
              <a:defRPr sz="2000" baseline="0">
                <a:solidFill>
                  <a:srgbClr val="2E2925"/>
                </a:solidFill>
                <a:latin typeface="Arial" panose="020b0604020202020204" pitchFamily="34" charset="0"/>
              </a:defRPr>
            </a:lvl1pPr>
          </a:lstStyle>
          <a:p>
            <a:r>
              <a:rPr lang="en-US" sz="2000" cap="none" baseline="0" smtClean="0"/>
              <a:t>Click to edit text</a:t>
            </a:r>
            <a:endParaRPr lang="en-US" sz="2000" cap="none" baseline="0"/>
          </a:p>
        </p:txBody>
      </p:sp>
      <p:sp>
        <p:nvSpPr>
          <p:cNvPr id="20" name="Slide Number Placeholder 3"/>
          <p:cNvSpPr txBox="1"/>
          <p:nvPr/>
        </p:nvSpPr>
        <p:spPr>
          <a:xfrm>
            <a:off x="8020049" y="6299200"/>
            <a:ext cx="666749" cy="365125"/>
          </a:xfrm>
          <a:prstGeom prst="rect">
            <a:avLst/>
          </a:prstGeom>
        </p:spPr>
        <p:txBody>
          <a:bodyPr anchor="b" anchorCtr="0"/>
          <a:lstStyle>
            <a:defPPr>
              <a:defRPr lang="en-US"/>
            </a:defPPr>
            <a:lvl1pPr marL="0" algn="l" defTabSz="914400" rtl="0" eaLnBrk="1" latinLnBrk="0" hangingPunct="1">
              <a:defRPr sz="1000" kern="1200" baseline="0">
                <a:solidFill>
                  <a:srgbClr val="2E292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80547A2D-4FDD-4B53-9714-4540F02FFC30}" type="slidenum">
              <a:rPr lang="en-US" smtClean="0"/>
              <a:t>‹#›</a:t>
            </a:fld>
            <a:endParaRPr lang="en-US"/>
          </a:p>
        </p:txBody>
      </p:sp>
      <p:sp>
        <p:nvSpPr>
          <p:cNvPr id="11" name="Text Placeholder 2"/>
          <p:cNvSpPr>
            <a:spLocks noGrp="1"/>
          </p:cNvSpPr>
          <p:nvPr>
            <p:ph type="body" sz="quarter" idx="12" hasCustomPrompt="1"/>
          </p:nvPr>
        </p:nvSpPr>
        <p:spPr>
          <a:xfrm>
            <a:off x="2758280" y="6299199"/>
            <a:ext cx="4989512"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Footer</a:t>
            </a:r>
            <a:endParaRPr lang="en-US"/>
          </a:p>
        </p:txBody>
      </p:sp>
      <p:sp>
        <p:nvSpPr>
          <p:cNvPr id="12" name="Text Placeholder 2"/>
          <p:cNvSpPr>
            <a:spLocks noGrp="1"/>
          </p:cNvSpPr>
          <p:nvPr>
            <p:ph type="body" sz="quarter" idx="16" hasCustomPrompt="1"/>
          </p:nvPr>
        </p:nvSpPr>
        <p:spPr>
          <a:xfrm>
            <a:off x="428624" y="6299199"/>
            <a:ext cx="2057399"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Date</a:t>
            </a:r>
            <a:endParaRPr lang="en-US"/>
          </a:p>
        </p:txBody>
      </p:sp>
      <p:pic>
        <p:nvPicPr>
          <p:cNvPr id="15" name="Picture 14"/>
          <p:cNvPicPr>
            <a:picLocks noChangeAspect="1"/>
          </p:cNvPicPr>
          <p:nvPr/>
        </p:nvPicPr>
        <p:blipFill>
          <a:blip r:embed="rId1"/>
          <a:stretch>
            <a:fillRect/>
          </a:stretch>
        </p:blipFill>
        <p:spPr>
          <a:xfrm>
            <a:off x="6655942" y="258620"/>
            <a:ext cx="2112268" cy="128016"/>
          </a:xfrm>
          <a:prstGeom prst="rect">
            <a:avLst/>
          </a:prstGeom>
        </p:spPr>
      </p:pic>
      <p:pic>
        <p:nvPicPr>
          <p:cNvPr id="13" name="Picture 12"/>
          <p:cNvPicPr>
            <a:picLocks noChangeAspect="1"/>
          </p:cNvPicPr>
          <p:nvPr/>
        </p:nvPicPr>
        <p:blipFill>
          <a:blip r:embed="rId2"/>
          <a:stretch>
            <a:fillRect/>
          </a:stretch>
        </p:blipFill>
        <p:spPr>
          <a:xfrm>
            <a:off x="457201" y="41275"/>
            <a:ext cx="2514600" cy="570559"/>
          </a:xfrm>
          <a:prstGeom prst="rect">
            <a:avLst/>
          </a:prstGeom>
        </p:spPr>
      </p:pic>
    </p:spTree>
    <p:extLst>
      <p:ext uri="{BB962C8B-B14F-4D97-AF65-F5344CB8AC3E}">
        <p14:creationId xmlns:p14="http://schemas.microsoft.com/office/powerpoint/2010/main" val="242383221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Title on the side and body (with Picture Box)">
    <p:spTree>
      <p:nvGrpSpPr>
        <p:cNvPr id="1" name=""/>
        <p:cNvGrpSpPr/>
        <p:nvPr/>
      </p:nvGrpSpPr>
      <p:grpSpPr>
        <a:xfrm>
          <a:off x="0" y="0"/>
          <a:ext cx="0" cy="0"/>
        </a:xfrm>
      </p:grpSpPr>
      <p:sp>
        <p:nvSpPr>
          <p:cNvPr id="3" name="Picture Placeholder 2"/>
          <p:cNvSpPr>
            <a:spLocks noGrp="1"/>
          </p:cNvSpPr>
          <p:nvPr>
            <p:ph type="pic" idx="1"/>
          </p:nvPr>
        </p:nvSpPr>
        <p:spPr>
          <a:xfrm>
            <a:off x="3887390" y="1135062"/>
            <a:ext cx="4799407" cy="4343400"/>
          </a:xfrm>
          <a:prstGeom prst="rect">
            <a:avLst/>
          </a:prstGeom>
        </p:spPr>
        <p:txBody>
          <a:bodyPr/>
          <a:lstStyle>
            <a:lvl1pPr marL="0" indent="0">
              <a:buNone/>
              <a:defRPr sz="2400" baseline="0">
                <a:solidFill>
                  <a:srgbClr val="2E2925"/>
                </a:solidFill>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8" name="Rectangle 2"/>
          <p:cNvSpPr>
            <a:spLocks noChangeArrowheads="1"/>
          </p:cNvSpPr>
          <p:nvPr/>
        </p:nvSpPr>
        <p:spPr>
          <a:xfrm>
            <a:off x="0" y="0"/>
            <a:ext cx="9144000" cy="646113"/>
          </a:xfrm>
          <a:prstGeom prst="rect">
            <a:avLst/>
          </a:prstGeom>
          <a:solidFill>
            <a:srgbClr val="2E29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smtClean="0"/>
          </a:p>
        </p:txBody>
      </p:sp>
      <p:sp>
        <p:nvSpPr>
          <p:cNvPr id="17" name="Title 21"/>
          <p:cNvSpPr>
            <a:spLocks noGrp="1"/>
          </p:cNvSpPr>
          <p:nvPr>
            <p:ph type="title" hasCustomPrompt="1"/>
          </p:nvPr>
        </p:nvSpPr>
        <p:spPr>
          <a:xfrm>
            <a:off x="428624" y="1135061"/>
            <a:ext cx="3314702" cy="928686"/>
          </a:xfrm>
          <a:prstGeom prst="rect">
            <a:avLst/>
          </a:prstGeom>
        </p:spPr>
        <p:txBody>
          <a:bodyPr anchor="b" anchorCtr="0"/>
          <a:lstStyle>
            <a:lvl1pPr algn="l">
              <a:defRPr sz="3000" b="1" i="0" cap="none" baseline="0">
                <a:solidFill>
                  <a:srgbClr val="58595B"/>
                </a:solidFill>
                <a:latin typeface="Arial" panose="020b0604020202020204" pitchFamily="34" charset="0"/>
              </a:defRPr>
            </a:lvl1pPr>
          </a:lstStyle>
          <a:p>
            <a:pPr algn="l"/>
            <a:r>
              <a:rPr lang="en-US" smtClean="0"/>
              <a:t>Click to edit title</a:t>
            </a:r>
            <a:endParaRPr lang="en-US"/>
          </a:p>
        </p:txBody>
      </p:sp>
      <p:sp>
        <p:nvSpPr>
          <p:cNvPr id="18" name="Text Placeholder 2"/>
          <p:cNvSpPr>
            <a:spLocks noGrp="1"/>
          </p:cNvSpPr>
          <p:nvPr>
            <p:ph type="body" sz="quarter" idx="15" hasCustomPrompt="1"/>
          </p:nvPr>
        </p:nvSpPr>
        <p:spPr>
          <a:xfrm>
            <a:off x="428626" y="2063747"/>
            <a:ext cx="3314700" cy="3414714"/>
          </a:xfrm>
          <a:prstGeom prst="rect">
            <a:avLst/>
          </a:prstGeom>
        </p:spPr>
        <p:txBody>
          <a:bodyPr/>
          <a:lstStyle>
            <a:lvl1pPr marL="0" indent="0">
              <a:buFontTx/>
              <a:buNone/>
              <a:defRPr sz="2000" baseline="0">
                <a:solidFill>
                  <a:srgbClr val="2E2925"/>
                </a:solidFill>
                <a:latin typeface="Arial" panose="020b0604020202020204" pitchFamily="34" charset="0"/>
              </a:defRPr>
            </a:lvl1pPr>
          </a:lstStyle>
          <a:p>
            <a:r>
              <a:rPr lang="en-US" sz="2000" cap="none" baseline="0" smtClean="0"/>
              <a:t>Click to edit text</a:t>
            </a:r>
            <a:endParaRPr lang="en-US" sz="2000" cap="none" baseline="0"/>
          </a:p>
        </p:txBody>
      </p:sp>
      <p:sp>
        <p:nvSpPr>
          <p:cNvPr id="19" name="Slide Number Placeholder 3"/>
          <p:cNvSpPr txBox="1"/>
          <p:nvPr/>
        </p:nvSpPr>
        <p:spPr>
          <a:xfrm>
            <a:off x="8020049" y="6299200"/>
            <a:ext cx="666749" cy="365125"/>
          </a:xfrm>
          <a:prstGeom prst="rect">
            <a:avLst/>
          </a:prstGeom>
        </p:spPr>
        <p:txBody>
          <a:bodyPr anchor="b" anchorCtr="0"/>
          <a:lstStyle>
            <a:defPPr>
              <a:defRPr lang="en-US"/>
            </a:defPPr>
            <a:lvl1pPr marL="0" algn="l" defTabSz="914400" rtl="0" eaLnBrk="1" latinLnBrk="0" hangingPunct="1">
              <a:defRPr sz="1000" kern="1200" baseline="0">
                <a:solidFill>
                  <a:srgbClr val="2E292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80547A2D-4FDD-4B53-9714-4540F02FFC30}" type="slidenum">
              <a:rPr lang="en-US" smtClean="0"/>
              <a:t>‹#›</a:t>
            </a:fld>
            <a:endParaRPr lang="en-US"/>
          </a:p>
        </p:txBody>
      </p:sp>
      <p:sp>
        <p:nvSpPr>
          <p:cNvPr id="11" name="Text Placeholder 2"/>
          <p:cNvSpPr>
            <a:spLocks noGrp="1"/>
          </p:cNvSpPr>
          <p:nvPr>
            <p:ph type="body" sz="quarter" idx="12" hasCustomPrompt="1"/>
          </p:nvPr>
        </p:nvSpPr>
        <p:spPr>
          <a:xfrm>
            <a:off x="2758280" y="6299199"/>
            <a:ext cx="4989512"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Footer</a:t>
            </a:r>
            <a:endParaRPr lang="en-US"/>
          </a:p>
        </p:txBody>
      </p:sp>
      <p:sp>
        <p:nvSpPr>
          <p:cNvPr id="12" name="Text Placeholder 2"/>
          <p:cNvSpPr>
            <a:spLocks noGrp="1"/>
          </p:cNvSpPr>
          <p:nvPr>
            <p:ph type="body" sz="quarter" idx="13" hasCustomPrompt="1"/>
          </p:nvPr>
        </p:nvSpPr>
        <p:spPr>
          <a:xfrm>
            <a:off x="428624" y="6299199"/>
            <a:ext cx="2057399"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Date</a:t>
            </a:r>
            <a:endParaRPr lang="en-US"/>
          </a:p>
        </p:txBody>
      </p:sp>
      <p:pic>
        <p:nvPicPr>
          <p:cNvPr id="14" name="Picture 13"/>
          <p:cNvPicPr>
            <a:picLocks noChangeAspect="1"/>
          </p:cNvPicPr>
          <p:nvPr/>
        </p:nvPicPr>
        <p:blipFill>
          <a:blip r:embed="rId1"/>
          <a:stretch>
            <a:fillRect/>
          </a:stretch>
        </p:blipFill>
        <p:spPr>
          <a:xfrm>
            <a:off x="6655942" y="258620"/>
            <a:ext cx="2112268" cy="128016"/>
          </a:xfrm>
          <a:prstGeom prst="rect">
            <a:avLst/>
          </a:prstGeom>
        </p:spPr>
      </p:pic>
      <p:pic>
        <p:nvPicPr>
          <p:cNvPr id="13" name="Picture 12"/>
          <p:cNvPicPr>
            <a:picLocks noChangeAspect="1"/>
          </p:cNvPicPr>
          <p:nvPr/>
        </p:nvPicPr>
        <p:blipFill>
          <a:blip r:embed="rId2"/>
          <a:stretch>
            <a:fillRect/>
          </a:stretch>
        </p:blipFill>
        <p:spPr>
          <a:xfrm>
            <a:off x="457201" y="41275"/>
            <a:ext cx="2514600" cy="570559"/>
          </a:xfrm>
          <a:prstGeom prst="rect">
            <a:avLst/>
          </a:prstGeom>
        </p:spPr>
      </p:pic>
    </p:spTree>
    <p:extLst>
      <p:ext uri="{BB962C8B-B14F-4D97-AF65-F5344CB8AC3E}">
        <p14:creationId xmlns:p14="http://schemas.microsoft.com/office/powerpoint/2010/main" val="83098602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blank" preserve="1">
  <p:cSld name="End (Default)">
    <p:spTree>
      <p:nvGrpSpPr>
        <p:cNvPr id="1" name=""/>
        <p:cNvGrpSpPr/>
        <p:nvPr/>
      </p:nvGrpSpPr>
      <p:grpSpPr>
        <a:xfrm>
          <a:off x="0" y="0"/>
          <a:ext cx="0" cy="0"/>
        </a:xfrm>
      </p:grpSpPr>
      <p:pic>
        <p:nvPicPr>
          <p:cNvPr id="12" name="Picture 9"/>
          <p:cNvPicPr>
            <a:picLocks noChangeAspect="1"/>
          </p:cNvPicPr>
          <p:nvPr/>
        </p:nvPicPr>
        <p:blipFill>
          <a:blip r:embed="rId1"/>
          <a:stretch>
            <a:fillRect/>
          </a:stretch>
        </p:blipFill>
        <p:spPr>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2"/>
          <a:stretch>
            <a:fillRect/>
          </a:stretch>
        </p:blipFill>
        <p:spPr>
          <a:xfrm>
            <a:off x="375790" y="304800"/>
            <a:ext cx="2112268" cy="128016"/>
          </a:xfrm>
          <a:prstGeom prst="rect">
            <a:avLst/>
          </a:prstGeom>
        </p:spPr>
      </p:pic>
      <p:sp>
        <p:nvSpPr>
          <p:cNvPr id="17" name="Text Box 4"/>
          <p:cNvSpPr txBox="1">
            <a:spLocks noChangeArrowheads="1"/>
          </p:cNvSpPr>
          <p:nvPr/>
        </p:nvSpPr>
        <p:spPr>
          <a:xfrm>
            <a:off x="615945" y="3811155"/>
            <a:ext cx="3616325" cy="307777"/>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hangingPunct="1">
              <a:spcBef>
                <a:spcPct val="50000"/>
              </a:spcBef>
              <a:defRPr/>
            </a:pPr>
            <a:r>
              <a:rPr lang="en-US" altLang="en-US" sz="1400" b="0" kern="0" cap="all" spc="500" baseline="0">
                <a:solidFill>
                  <a:schemeClr val="bg1"/>
                </a:solidFill>
                <a:latin typeface="Arial" panose="020b0604020202020204" pitchFamily="34" charset="0"/>
              </a:rPr>
              <a:t>millerthomson.com</a:t>
            </a:r>
          </a:p>
        </p:txBody>
      </p:sp>
      <p:sp>
        <p:nvSpPr>
          <p:cNvPr id="18" name="Rectangle 17"/>
          <p:cNvSpPr>
            <a:spLocks noChangeArrowheads="1"/>
          </p:cNvSpPr>
          <p:nvPr/>
        </p:nvSpPr>
        <p:spPr>
          <a:xfrm>
            <a:off x="615945" y="4846204"/>
            <a:ext cx="3900637" cy="1138773"/>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just" eaLnBrk="1" hangingPunct="1">
              <a:defRPr/>
            </a:pPr>
            <a:r>
              <a:rPr lang="en-US" altLang="en-US" sz="700" b="0" smtClean="0">
                <a:solidFill>
                  <a:schemeClr val="bg1"/>
                </a:solidFill>
              </a:rPr>
              <a:t>© 2016 Miller Thomson LLP. All Rights Reserved. All Intellectual Property Rights including copyright in this presentation are owned by Miller Thomson LLP. This presentation may be reproduced and distributed in its entirety provided no alterations are made to the form or content. Any other form of reproduction or distribution requires the prior written consent of Miller Thomson LLP which may be requested from the presenter(s).</a:t>
            </a:r>
          </a:p>
          <a:p>
            <a:pPr algn="just" eaLnBrk="1" hangingPunct="1">
              <a:spcBef>
                <a:spcPts val="600"/>
              </a:spcBef>
              <a:defRPr/>
            </a:pPr>
            <a:r>
              <a:rPr lang="en-US" altLang="en-US" sz="700" b="0" smtClean="0">
                <a:solidFill>
                  <a:schemeClr val="bg1"/>
                </a:solidFill>
              </a:rPr>
              <a:t>This presentation is provided as an information service and is a summary of current legal issues. This information is not meant as legal opinion and viewers are cautioned not to act on information provided in this publication without seeking specific legal advice with respect to their unique circumstances.</a:t>
            </a:r>
          </a:p>
        </p:txBody>
      </p:sp>
      <p:sp>
        <p:nvSpPr>
          <p:cNvPr id="19" name="Text Box 5"/>
          <p:cNvSpPr txBox="1">
            <a:spLocks noChangeArrowheads="1"/>
          </p:cNvSpPr>
          <p:nvPr/>
        </p:nvSpPr>
        <p:spPr>
          <a:xfrm>
            <a:off x="152400" y="6438900"/>
            <a:ext cx="8839200" cy="184666"/>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defRPr/>
            </a:pPr>
            <a:r>
              <a:rPr lang="en-US" altLang="en-US" sz="600" b="0" i="0" spc="100" baseline="0" smtClean="0">
                <a:solidFill>
                  <a:schemeClr val="bg1"/>
                </a:solidFill>
                <a:latin typeface="Arial" panose="020b0604020202020204" pitchFamily="34" charset="0"/>
                <a:cs typeface="Arial" panose="020b0604020202020204" pitchFamily="34" charset="0"/>
              </a:rPr>
              <a:t>VANCOUVER     CALGARY     EDMONTON     SASKATOON     REGINA     LONDON     KITCHENER-WATERLOO     GUELPH     TORONTO     VAUGHAN     MARKHAM     MONTRÉAL</a:t>
            </a:r>
          </a:p>
        </p:txBody>
      </p:sp>
      <p:pic>
        <p:nvPicPr>
          <p:cNvPr id="20" name="Picture 19">
            <a:hlinkClick r:id="rId4"/>
          </p:cNvPr>
          <p:cNvPicPr>
            <a:picLocks noChangeAspect="1"/>
          </p:cNvPicPr>
          <p:nvPr/>
        </p:nvPicPr>
        <p:blipFill>
          <a:blip r:embed="rId3"/>
          <a:stretch>
            <a:fillRect/>
          </a:stretch>
        </p:blipFill>
        <p:spPr>
          <a:xfrm>
            <a:off x="710734" y="4179882"/>
            <a:ext cx="405385" cy="405385"/>
          </a:xfrm>
          <a:prstGeom prst="rect">
            <a:avLst/>
          </a:prstGeom>
        </p:spPr>
      </p:pic>
      <p:pic>
        <p:nvPicPr>
          <p:cNvPr id="21" name="Picture 20">
            <a:hlinkClick r:id="rId6"/>
          </p:cNvPr>
          <p:cNvPicPr>
            <a:picLocks noChangeAspect="1"/>
          </p:cNvPicPr>
          <p:nvPr/>
        </p:nvPicPr>
        <p:blipFill>
          <a:blip r:embed="rId5"/>
          <a:stretch>
            <a:fillRect/>
          </a:stretch>
        </p:blipFill>
        <p:spPr>
          <a:xfrm>
            <a:off x="1225720" y="4179881"/>
            <a:ext cx="405385" cy="405385"/>
          </a:xfrm>
          <a:prstGeom prst="rect">
            <a:avLst/>
          </a:prstGeom>
        </p:spPr>
      </p:pic>
      <p:pic>
        <p:nvPicPr>
          <p:cNvPr id="10" name="Picture 9"/>
          <p:cNvPicPr>
            <a:picLocks noChangeAspect="1"/>
          </p:cNvPicPr>
          <p:nvPr/>
        </p:nvPicPr>
        <p:blipFill>
          <a:blip r:embed="rId7"/>
          <a:stretch>
            <a:fillRect/>
          </a:stretch>
        </p:blipFill>
        <p:spPr>
          <a:xfrm>
            <a:off x="5562600" y="1114550"/>
            <a:ext cx="2292101" cy="1222250"/>
          </a:xfrm>
          <a:prstGeom prst="rect">
            <a:avLst/>
          </a:prstGeom>
        </p:spPr>
      </p:pic>
    </p:spTree>
    <p:extLst>
      <p:ext uri="{BB962C8B-B14F-4D97-AF65-F5344CB8AC3E}">
        <p14:creationId xmlns:p14="http://schemas.microsoft.com/office/powerpoint/2010/main" val="79897347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blank" preserve="1">
  <p:cSld name="End (Other Option)">
    <p:spTree>
      <p:nvGrpSpPr>
        <p:cNvPr id="1" name=""/>
        <p:cNvGrpSpPr/>
        <p:nvPr/>
      </p:nvGrpSpPr>
      <p:grpSpPr>
        <a:xfrm>
          <a:off x="0" y="0"/>
          <a:ext cx="0" cy="0"/>
        </a:xfrm>
      </p:grpSpPr>
      <p:sp>
        <p:nvSpPr>
          <p:cNvPr id="2" name="Rectangle 2"/>
          <p:cNvSpPr>
            <a:spLocks noChangeArrowheads="1"/>
          </p:cNvSpPr>
          <p:nvPr/>
        </p:nvSpPr>
        <p:spPr>
          <a:xfrm>
            <a:off x="0" y="0"/>
            <a:ext cx="9144000" cy="6858000"/>
          </a:xfrm>
          <a:prstGeom prst="rect">
            <a:avLst/>
          </a:prstGeom>
          <a:solidFill>
            <a:srgbClr val="2E29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smtClean="0"/>
          </a:p>
        </p:txBody>
      </p:sp>
      <p:pic>
        <p:nvPicPr>
          <p:cNvPr id="12" name="Picture 11">
            <a:hlinkClick r:id="rId2"/>
          </p:cNvPr>
          <p:cNvPicPr>
            <a:picLocks noChangeAspect="1"/>
          </p:cNvPicPr>
          <p:nvPr/>
        </p:nvPicPr>
        <p:blipFill>
          <a:blip r:embed="rId1"/>
          <a:stretch>
            <a:fillRect/>
          </a:stretch>
        </p:blipFill>
        <p:spPr>
          <a:xfrm>
            <a:off x="4085081" y="4942359"/>
            <a:ext cx="405385" cy="405385"/>
          </a:xfrm>
          <a:prstGeom prst="rect">
            <a:avLst/>
          </a:prstGeom>
        </p:spPr>
      </p:pic>
      <p:pic>
        <p:nvPicPr>
          <p:cNvPr id="13" name="Picture 12">
            <a:hlinkClick r:id="rId4"/>
          </p:cNvPr>
          <p:cNvPicPr>
            <a:picLocks noChangeAspect="1"/>
          </p:cNvPicPr>
          <p:nvPr/>
        </p:nvPicPr>
        <p:blipFill>
          <a:blip r:embed="rId3"/>
          <a:stretch>
            <a:fillRect/>
          </a:stretch>
        </p:blipFill>
        <p:spPr>
          <a:xfrm>
            <a:off x="4600067" y="4942358"/>
            <a:ext cx="405385" cy="405385"/>
          </a:xfrm>
          <a:prstGeom prst="rect">
            <a:avLst/>
          </a:prstGeom>
        </p:spPr>
      </p:pic>
      <p:sp>
        <p:nvSpPr>
          <p:cNvPr id="5" name="Text Box 4"/>
          <p:cNvSpPr txBox="1">
            <a:spLocks noChangeArrowheads="1"/>
          </p:cNvSpPr>
          <p:nvPr/>
        </p:nvSpPr>
        <p:spPr>
          <a:xfrm>
            <a:off x="2476500" y="4565076"/>
            <a:ext cx="4191000" cy="30797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1" hangingPunct="1">
              <a:spcBef>
                <a:spcPct val="50000"/>
              </a:spcBef>
              <a:defRPr/>
            </a:pPr>
            <a:r>
              <a:rPr lang="en-US" altLang="en-US" sz="1400" b="0" kern="0" cap="all" spc="500" baseline="0" smtClean="0">
                <a:solidFill>
                  <a:schemeClr val="bg1"/>
                </a:solidFill>
                <a:latin typeface="Arial" panose="020b0604020202020204" pitchFamily="34" charset="0"/>
              </a:rPr>
              <a:t>millerthomson.com</a:t>
            </a:r>
            <a:endParaRPr lang="en-US" altLang="en-US" sz="1400" b="0" kern="0" cap="all" spc="500" baseline="0">
              <a:solidFill>
                <a:schemeClr val="bg1"/>
              </a:solidFill>
              <a:latin typeface="Arial" panose="020b0604020202020204" pitchFamily="34" charset="0"/>
            </a:endParaRPr>
          </a:p>
        </p:txBody>
      </p:sp>
      <p:sp>
        <p:nvSpPr>
          <p:cNvPr id="6" name="Rectangle 6"/>
          <p:cNvSpPr>
            <a:spLocks noChangeArrowheads="1"/>
          </p:cNvSpPr>
          <p:nvPr/>
        </p:nvSpPr>
        <p:spPr>
          <a:xfrm>
            <a:off x="228600" y="5626320"/>
            <a:ext cx="8686800" cy="600164"/>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defRPr/>
            </a:pPr>
            <a:r>
              <a:rPr lang="en-US" altLang="en-US" sz="700" b="0" smtClean="0">
                <a:solidFill>
                  <a:schemeClr val="bg1"/>
                </a:solidFill>
              </a:rPr>
              <a:t>© 2016 Miller Thomson LLP. All Rights Reserved. All Intellectual Property Rights including copyright in this presentation are owned by Miller Thomson LLP. This presentation may be reproduced and distributed in its entirety provided no alterations are made to the form or content. Any other form of reproduction or distribution requires the prior written consent of Miller Thomson LLP which may be requested from the presenter(s).</a:t>
            </a:r>
          </a:p>
          <a:p>
            <a:pPr algn="ctr" eaLnBrk="1" hangingPunct="1">
              <a:spcBef>
                <a:spcPts val="600"/>
              </a:spcBef>
              <a:defRPr/>
            </a:pPr>
            <a:r>
              <a:rPr lang="en-US" altLang="en-US" sz="700" b="0" smtClean="0">
                <a:solidFill>
                  <a:schemeClr val="bg1"/>
                </a:solidFill>
              </a:rPr>
              <a:t>This presentation is provided as an information service and is a summary of current legal issues. This information is not meant as legal opinion and viewers are cautioned not to act on information provided in this publication without seeking specific legal advice with respect to their unique circumstances.</a:t>
            </a:r>
          </a:p>
        </p:txBody>
      </p:sp>
      <p:sp>
        <p:nvSpPr>
          <p:cNvPr id="9" name="Text Box 5"/>
          <p:cNvSpPr txBox="1">
            <a:spLocks noChangeArrowheads="1"/>
          </p:cNvSpPr>
          <p:nvPr/>
        </p:nvSpPr>
        <p:spPr>
          <a:xfrm>
            <a:off x="152400" y="6438900"/>
            <a:ext cx="8839200" cy="184666"/>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defRPr/>
            </a:pPr>
            <a:r>
              <a:rPr lang="en-US" altLang="en-US" sz="600" b="0" i="0" spc="100" baseline="0" smtClean="0">
                <a:solidFill>
                  <a:schemeClr val="bg1"/>
                </a:solidFill>
                <a:latin typeface="Arial" panose="020b0604020202020204" pitchFamily="34" charset="0"/>
                <a:cs typeface="Arial" panose="020b0604020202020204" pitchFamily="34" charset="0"/>
              </a:rPr>
              <a:t>VANCOUVER     CALGARY     EDMONTON     SASKATOON     REGINA     LONDON     KITCHENER-WATERLOO     GUELPH     TORONTO     VAUGHAN     MARKHAM     MONTRÉAL</a:t>
            </a:r>
          </a:p>
        </p:txBody>
      </p:sp>
      <p:pic>
        <p:nvPicPr>
          <p:cNvPr id="11" name="Picture 10"/>
          <p:cNvPicPr>
            <a:picLocks noChangeAspect="1"/>
          </p:cNvPicPr>
          <p:nvPr/>
        </p:nvPicPr>
        <p:blipFill>
          <a:blip r:embed="rId5"/>
          <a:stretch>
            <a:fillRect/>
          </a:stretch>
        </p:blipFill>
        <p:spPr>
          <a:xfrm>
            <a:off x="6655942" y="304800"/>
            <a:ext cx="2112268" cy="128016"/>
          </a:xfrm>
          <a:prstGeom prst="rect">
            <a:avLst/>
          </a:prstGeom>
        </p:spPr>
      </p:pic>
      <p:pic>
        <p:nvPicPr>
          <p:cNvPr id="10" name="Picture 9"/>
          <p:cNvPicPr>
            <a:picLocks noChangeAspect="1"/>
          </p:cNvPicPr>
          <p:nvPr/>
        </p:nvPicPr>
        <p:blipFill>
          <a:blip r:embed="rId6"/>
          <a:stretch>
            <a:fillRect/>
          </a:stretch>
        </p:blipFill>
        <p:spPr>
          <a:xfrm>
            <a:off x="2476500" y="1522701"/>
            <a:ext cx="4191000" cy="2234118"/>
          </a:xfrm>
          <a:prstGeom prst="rect">
            <a:avLst/>
          </a:prstGeom>
        </p:spPr>
      </p:pic>
    </p:spTree>
    <p:extLst>
      <p:ext uri="{BB962C8B-B14F-4D97-AF65-F5344CB8AC3E}">
        <p14:creationId xmlns:p14="http://schemas.microsoft.com/office/powerpoint/2010/main" val="160829374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Cover (Default) - Presentation Title">
    <p:spTree>
      <p:nvGrpSpPr>
        <p:cNvPr id="1" name=""/>
        <p:cNvGrpSpPr/>
        <p:nvPr/>
      </p:nvGrpSpPr>
      <p:grpSpPr>
        <a:xfrm>
          <a:off x="0" y="0"/>
          <a:ext cx="0" cy="0"/>
        </a:xfrm>
      </p:grpSpPr>
      <p:pic>
        <p:nvPicPr>
          <p:cNvPr id="2" name="Picture 1"/>
          <p:cNvPicPr>
            <a:picLocks noChangeAspect="1"/>
          </p:cNvPicPr>
          <p:nvPr/>
        </p:nvPicPr>
        <p:blipFill>
          <a:blip r:embed="rId1"/>
          <a:stretch>
            <a:fillRect/>
          </a:stretch>
        </p:blipFill>
        <p:spPr>
          <a:xfrm>
            <a:off x="0" y="0"/>
            <a:ext cx="9144000" cy="2857500"/>
          </a:xfrm>
          <a:prstGeom prst="rect">
            <a:avLst/>
          </a:prstGeom>
        </p:spPr>
      </p:pic>
      <p:pic>
        <p:nvPicPr>
          <p:cNvPr id="11" name="Picture 10"/>
          <p:cNvPicPr>
            <a:picLocks noChangeAspect="1"/>
          </p:cNvPicPr>
          <p:nvPr/>
        </p:nvPicPr>
        <p:blipFill>
          <a:blip r:embed="rId2"/>
          <a:stretch>
            <a:fillRect/>
          </a:stretch>
        </p:blipFill>
        <p:spPr>
          <a:xfrm>
            <a:off x="6545681" y="1083755"/>
            <a:ext cx="2112268" cy="128016"/>
          </a:xfrm>
          <a:prstGeom prst="rect">
            <a:avLst/>
          </a:prstGeom>
        </p:spPr>
      </p:pic>
      <p:sp>
        <p:nvSpPr>
          <p:cNvPr id="8" name="Text Box 5"/>
          <p:cNvSpPr txBox="1">
            <a:spLocks noChangeArrowheads="1"/>
          </p:cNvSpPr>
          <p:nvPr/>
        </p:nvSpPr>
        <p:spPr>
          <a:xfrm>
            <a:off x="152400" y="6438900"/>
            <a:ext cx="8839200" cy="184666"/>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defRPr/>
            </a:pPr>
            <a:r>
              <a:rPr lang="en-US" altLang="en-US" sz="600" b="0" i="0" spc="100" baseline="0" smtClean="0">
                <a:solidFill>
                  <a:schemeClr val="tx1"/>
                </a:solidFill>
                <a:latin typeface="Arial" panose="020b0604020202020204" pitchFamily="34" charset="0"/>
                <a:cs typeface="Arial" panose="020b0604020202020204" pitchFamily="34" charset="0"/>
              </a:rPr>
              <a:t>VANCOUVER     CALGARY     EDMONTON     SASKATOON     REGINA     LONDON     KITCHENER-WATERLOO     GUELPH     TORONTO     VAUGHAN     MARKHAM     MONTRÉAL</a:t>
            </a:r>
          </a:p>
        </p:txBody>
      </p:sp>
      <p:sp>
        <p:nvSpPr>
          <p:cNvPr id="9" name="Title 1"/>
          <p:cNvSpPr>
            <a:spLocks noGrp="1"/>
          </p:cNvSpPr>
          <p:nvPr>
            <p:ph type="ctrTitle" hasCustomPrompt="1"/>
          </p:nvPr>
        </p:nvSpPr>
        <p:spPr>
          <a:xfrm>
            <a:off x="375790" y="3162300"/>
            <a:ext cx="8389519" cy="1262063"/>
          </a:xfrm>
          <a:prstGeom prst="rect">
            <a:avLst/>
          </a:prstGeom>
        </p:spPr>
        <p:txBody>
          <a:bodyPr anchor="b">
            <a:normAutofit/>
          </a:bodyPr>
          <a:lstStyle>
            <a:lvl1pPr algn="ctr">
              <a:defRPr sz="4500" b="1" i="0" cap="none" baseline="0">
                <a:solidFill>
                  <a:srgbClr val="58595B"/>
                </a:solidFill>
                <a:latin typeface="Arial" panose="020b0604020202020204" pitchFamily="34" charset="0"/>
                <a:cs typeface="Arial" panose="020b0604020202020204" pitchFamily="34" charset="0"/>
              </a:defRPr>
            </a:lvl1pPr>
          </a:lstStyle>
          <a:p>
            <a:r>
              <a:rPr lang="en-US" smtClean="0"/>
              <a:t>Click to edit presentation title </a:t>
            </a:r>
            <a:endParaRPr lang="en-US"/>
          </a:p>
        </p:txBody>
      </p:sp>
      <p:sp>
        <p:nvSpPr>
          <p:cNvPr id="10" name="Subtitle 2"/>
          <p:cNvSpPr>
            <a:spLocks noGrp="1"/>
          </p:cNvSpPr>
          <p:nvPr>
            <p:ph type="subTitle" idx="1" hasCustomPrompt="1"/>
          </p:nvPr>
        </p:nvSpPr>
        <p:spPr>
          <a:xfrm>
            <a:off x="375791" y="4495005"/>
            <a:ext cx="8389518" cy="935832"/>
          </a:xfrm>
          <a:prstGeom prst="rect">
            <a:avLst/>
          </a:prstGeom>
        </p:spPr>
        <p:txBody>
          <a:bodyPr/>
          <a:lstStyle>
            <a:lvl1pPr marL="0" marR="0" indent="0" algn="ctr" defTabSz="685800" rtl="0" eaLnBrk="1" fontAlgn="auto" latinLnBrk="0" hangingPunct="1">
              <a:lnSpc>
                <a:spcPct val="90000"/>
              </a:lnSpc>
              <a:spcBef>
                <a:spcPts val="750"/>
              </a:spcBef>
              <a:spcAft>
                <a:spcPct val="0"/>
              </a:spcAft>
              <a:buClrTx/>
              <a:buSzTx/>
              <a:buFont typeface="Arial" panose="020b0604020202020204" pitchFamily="34" charset="0"/>
              <a:buNone/>
              <a:defRPr sz="3000" baseline="0">
                <a:solidFill>
                  <a:srgbClr val="2E2925"/>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subtitle</a:t>
            </a:r>
          </a:p>
        </p:txBody>
      </p:sp>
      <p:pic>
        <p:nvPicPr>
          <p:cNvPr id="12" name="Picture 11"/>
          <p:cNvPicPr>
            <a:picLocks noChangeAspect="1"/>
          </p:cNvPicPr>
          <p:nvPr/>
        </p:nvPicPr>
        <p:blipFill>
          <a:blip r:embed="rId3"/>
          <a:stretch>
            <a:fillRect/>
          </a:stretch>
        </p:blipFill>
        <p:spPr>
          <a:xfrm>
            <a:off x="375790" y="236373"/>
            <a:ext cx="3082932" cy="1643436"/>
          </a:xfrm>
          <a:prstGeom prst="rect">
            <a:avLst/>
          </a:prstGeom>
        </p:spPr>
      </p:pic>
    </p:spTree>
    <p:extLst>
      <p:ext uri="{BB962C8B-B14F-4D97-AF65-F5344CB8AC3E}">
        <p14:creationId xmlns:p14="http://schemas.microsoft.com/office/powerpoint/2010/main" val="93870051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Cover (Option 1) - Presentation Title">
    <p:bg>
      <p:bgPr>
        <a:solidFill>
          <a:schemeClr val="bg1"/>
        </a:solidFill>
        <a:effectLst/>
      </p:bgPr>
    </p:bg>
    <p:spTree>
      <p:nvGrpSpPr>
        <p:cNvPr id="1" name=""/>
        <p:cNvGrpSpPr/>
        <p:nvPr/>
      </p:nvGrpSpPr>
      <p:grpSpPr>
        <a:xfrm>
          <a:off x="0" y="0"/>
          <a:ext cx="0" cy="0"/>
        </a:xfrm>
      </p:grpSpPr>
      <p:pic>
        <p:nvPicPr>
          <p:cNvPr id="5" name="Picture 9"/>
          <p:cNvPicPr>
            <a:picLocks noChangeAspect="1"/>
          </p:cNvPicPr>
          <p:nvPr/>
        </p:nvPicPr>
        <p:blipFill>
          <a:blip r:embed="rId1"/>
          <a:stretch>
            <a:fillRect/>
          </a:stretch>
        </p:blipFill>
        <p:spPr>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ctrTitle" hasCustomPrompt="1"/>
          </p:nvPr>
        </p:nvSpPr>
        <p:spPr>
          <a:xfrm>
            <a:off x="375790" y="2755900"/>
            <a:ext cx="8352574" cy="1262063"/>
          </a:xfrm>
          <a:prstGeom prst="rect">
            <a:avLst/>
          </a:prstGeom>
        </p:spPr>
        <p:txBody>
          <a:bodyPr anchor="b">
            <a:normAutofit/>
          </a:bodyPr>
          <a:lstStyle>
            <a:lvl1pPr algn="ctr">
              <a:defRPr sz="4500" b="1" i="0" cap="none" baseline="0">
                <a:solidFill>
                  <a:schemeClr val="bg1"/>
                </a:solidFill>
                <a:latin typeface="Arial" panose="020b0604020202020204" pitchFamily="34" charset="0"/>
                <a:cs typeface="Arial" panose="020b0604020202020204" pitchFamily="34" charset="0"/>
              </a:defRPr>
            </a:lvl1pPr>
          </a:lstStyle>
          <a:p>
            <a:r>
              <a:rPr lang="en-US" smtClean="0"/>
              <a:t>Click to edit presentation title </a:t>
            </a:r>
            <a:endParaRPr lang="en-US"/>
          </a:p>
        </p:txBody>
      </p:sp>
      <p:sp>
        <p:nvSpPr>
          <p:cNvPr id="9" name="Subtitle 2"/>
          <p:cNvSpPr>
            <a:spLocks noGrp="1"/>
          </p:cNvSpPr>
          <p:nvPr>
            <p:ph type="subTitle" idx="1" hasCustomPrompt="1"/>
          </p:nvPr>
        </p:nvSpPr>
        <p:spPr>
          <a:xfrm>
            <a:off x="375790" y="4088605"/>
            <a:ext cx="8352574" cy="935832"/>
          </a:xfrm>
          <a:prstGeom prst="rect">
            <a:avLst/>
          </a:prstGeom>
        </p:spPr>
        <p:txBody>
          <a:bodyPr/>
          <a:lstStyle>
            <a:lvl1pPr marL="0" marR="0" indent="0" algn="ctr" defTabSz="685800" rtl="0" eaLnBrk="1" fontAlgn="auto" latinLnBrk="0" hangingPunct="1">
              <a:lnSpc>
                <a:spcPct val="90000"/>
              </a:lnSpc>
              <a:spcBef>
                <a:spcPts val="750"/>
              </a:spcBef>
              <a:spcAft>
                <a:spcPct val="0"/>
              </a:spcAft>
              <a:buClrTx/>
              <a:buSzTx/>
              <a:buFont typeface="Arial" panose="020b0604020202020204" pitchFamily="34" charset="0"/>
              <a:buNone/>
              <a:defRPr sz="30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subtitle</a:t>
            </a:r>
          </a:p>
        </p:txBody>
      </p:sp>
      <p:pic>
        <p:nvPicPr>
          <p:cNvPr id="19" name="Picture 18"/>
          <p:cNvPicPr>
            <a:picLocks noChangeAspect="1"/>
          </p:cNvPicPr>
          <p:nvPr/>
        </p:nvPicPr>
        <p:blipFill>
          <a:blip r:embed="rId2"/>
          <a:stretch>
            <a:fillRect/>
          </a:stretch>
        </p:blipFill>
        <p:spPr>
          <a:xfrm>
            <a:off x="375790" y="304800"/>
            <a:ext cx="2112268" cy="128016"/>
          </a:xfrm>
          <a:prstGeom prst="rect">
            <a:avLst/>
          </a:prstGeom>
        </p:spPr>
      </p:pic>
      <p:sp>
        <p:nvSpPr>
          <p:cNvPr id="10" name="Text Box 5"/>
          <p:cNvSpPr txBox="1">
            <a:spLocks noChangeArrowheads="1"/>
          </p:cNvSpPr>
          <p:nvPr/>
        </p:nvSpPr>
        <p:spPr>
          <a:xfrm>
            <a:off x="152400" y="6438900"/>
            <a:ext cx="8839200" cy="184666"/>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defRPr/>
            </a:pPr>
            <a:r>
              <a:rPr lang="en-US" altLang="en-US" sz="600" b="0" i="0" spc="100" baseline="0" smtClean="0">
                <a:solidFill>
                  <a:schemeClr val="bg1"/>
                </a:solidFill>
                <a:latin typeface="Arial" panose="020b0604020202020204" pitchFamily="34" charset="0"/>
                <a:cs typeface="Arial" panose="020b0604020202020204" pitchFamily="34" charset="0"/>
              </a:rPr>
              <a:t>VANCOUVER     CALGARY     EDMONTON     SASKATOON     REGINA     LONDON     KITCHENER-WATERLOO     GUELPH     TORONTO     VAUGHAN     MARKHAM     MONTRÉAL</a:t>
            </a:r>
          </a:p>
        </p:txBody>
      </p:sp>
      <p:pic>
        <p:nvPicPr>
          <p:cNvPr id="11" name="Picture 10"/>
          <p:cNvPicPr>
            <a:picLocks noChangeAspect="1"/>
          </p:cNvPicPr>
          <p:nvPr/>
        </p:nvPicPr>
        <p:blipFill>
          <a:blip r:embed="rId3"/>
          <a:stretch>
            <a:fillRect/>
          </a:stretch>
        </p:blipFill>
        <p:spPr>
          <a:xfrm>
            <a:off x="5562600" y="1114550"/>
            <a:ext cx="2292101" cy="1222250"/>
          </a:xfrm>
          <a:prstGeom prst="rect">
            <a:avLst/>
          </a:prstGeom>
        </p:spPr>
      </p:pic>
    </p:spTree>
    <p:extLst>
      <p:ext uri="{BB962C8B-B14F-4D97-AF65-F5344CB8AC3E}">
        <p14:creationId xmlns:p14="http://schemas.microsoft.com/office/powerpoint/2010/main" val="148692058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Cover (Option 2) - Presentation Title">
    <p:spTree>
      <p:nvGrpSpPr>
        <p:cNvPr id="1" name=""/>
        <p:cNvGrpSpPr/>
        <p:nvPr/>
      </p:nvGrpSpPr>
      <p:grpSpPr>
        <a:xfrm>
          <a:off x="0" y="0"/>
          <a:ext cx="0" cy="0"/>
        </a:xfrm>
      </p:grpSpPr>
      <p:pic>
        <p:nvPicPr>
          <p:cNvPr id="3" name="Picture 2"/>
          <p:cNvPicPr>
            <a:picLocks noChangeAspect="1"/>
          </p:cNvPicPr>
          <p:nvPr/>
        </p:nvPicPr>
        <p:blipFill>
          <a:blip r:embed="rId1"/>
          <a:stretch>
            <a:fillRect/>
          </a:stretch>
        </p:blipFill>
        <p:spPr>
          <a:xfrm>
            <a:off x="0" y="0"/>
            <a:ext cx="9144000" cy="6858000"/>
          </a:xfrm>
          <a:prstGeom prst="rect">
            <a:avLst/>
          </a:prstGeom>
        </p:spPr>
      </p:pic>
      <p:pic>
        <p:nvPicPr>
          <p:cNvPr id="11" name="Picture 10"/>
          <p:cNvPicPr>
            <a:picLocks noChangeAspect="1"/>
          </p:cNvPicPr>
          <p:nvPr/>
        </p:nvPicPr>
        <p:blipFill>
          <a:blip r:embed="rId2"/>
          <a:stretch>
            <a:fillRect/>
          </a:stretch>
        </p:blipFill>
        <p:spPr>
          <a:xfrm>
            <a:off x="375790" y="304800"/>
            <a:ext cx="2112268" cy="128016"/>
          </a:xfrm>
          <a:prstGeom prst="rect">
            <a:avLst/>
          </a:prstGeom>
        </p:spPr>
      </p:pic>
      <p:sp>
        <p:nvSpPr>
          <p:cNvPr id="8" name="Text Box 5"/>
          <p:cNvSpPr txBox="1">
            <a:spLocks noChangeArrowheads="1"/>
          </p:cNvSpPr>
          <p:nvPr/>
        </p:nvSpPr>
        <p:spPr>
          <a:xfrm>
            <a:off x="152400" y="6438900"/>
            <a:ext cx="8839200" cy="184666"/>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defRPr/>
            </a:pPr>
            <a:r>
              <a:rPr lang="en-US" altLang="en-US" sz="600" b="0" i="0" spc="100" baseline="0" smtClean="0">
                <a:solidFill>
                  <a:schemeClr val="bg1"/>
                </a:solidFill>
                <a:latin typeface="Arial" panose="020b0604020202020204" pitchFamily="34" charset="0"/>
                <a:cs typeface="Arial" panose="020b0604020202020204" pitchFamily="34" charset="0"/>
              </a:rPr>
              <a:t>VANCOUVER     CALGARY     EDMONTON     SASKATOON     REGINA     LONDON     KITCHENER-WATERLOO     GUELPH     TORONTO     VAUGHAN     MARKHAM     MONTRÉAL</a:t>
            </a:r>
          </a:p>
        </p:txBody>
      </p:sp>
      <p:sp>
        <p:nvSpPr>
          <p:cNvPr id="9" name="Title 1"/>
          <p:cNvSpPr>
            <a:spLocks noGrp="1"/>
          </p:cNvSpPr>
          <p:nvPr>
            <p:ph type="ctrTitle" hasCustomPrompt="1"/>
          </p:nvPr>
        </p:nvSpPr>
        <p:spPr>
          <a:xfrm>
            <a:off x="286328" y="1536700"/>
            <a:ext cx="5652654" cy="1262063"/>
          </a:xfrm>
          <a:prstGeom prst="rect">
            <a:avLst/>
          </a:prstGeom>
        </p:spPr>
        <p:txBody>
          <a:bodyPr anchor="b">
            <a:normAutofit/>
          </a:bodyPr>
          <a:lstStyle>
            <a:lvl1pPr algn="l">
              <a:defRPr sz="4500" b="1" i="0" cap="none" baseline="0">
                <a:solidFill>
                  <a:schemeClr val="bg1"/>
                </a:solidFill>
                <a:latin typeface="Arial" panose="020b0604020202020204" pitchFamily="34" charset="0"/>
                <a:cs typeface="Arial" panose="020b0604020202020204" pitchFamily="34" charset="0"/>
              </a:defRPr>
            </a:lvl1pPr>
          </a:lstStyle>
          <a:p>
            <a:r>
              <a:rPr lang="en-US" smtClean="0"/>
              <a:t>Click to edit presentation title </a:t>
            </a:r>
            <a:endParaRPr lang="en-US"/>
          </a:p>
        </p:txBody>
      </p:sp>
      <p:sp>
        <p:nvSpPr>
          <p:cNvPr id="10" name="Subtitle 2"/>
          <p:cNvSpPr>
            <a:spLocks noGrp="1"/>
          </p:cNvSpPr>
          <p:nvPr>
            <p:ph type="subTitle" idx="1" hasCustomPrompt="1"/>
          </p:nvPr>
        </p:nvSpPr>
        <p:spPr>
          <a:xfrm>
            <a:off x="286328" y="2869405"/>
            <a:ext cx="5652654" cy="935832"/>
          </a:xfrm>
          <a:prstGeom prst="rect">
            <a:avLst/>
          </a:prstGeom>
        </p:spPr>
        <p:txBody>
          <a:bodyPr/>
          <a:lstStyle>
            <a:lvl1pPr marL="0" marR="0" indent="0" algn="l" defTabSz="685800" rtl="0" eaLnBrk="1" fontAlgn="auto" latinLnBrk="0" hangingPunct="1">
              <a:lnSpc>
                <a:spcPct val="90000"/>
              </a:lnSpc>
              <a:spcBef>
                <a:spcPts val="750"/>
              </a:spcBef>
              <a:spcAft>
                <a:spcPct val="0"/>
              </a:spcAft>
              <a:buClrTx/>
              <a:buSzTx/>
              <a:buFont typeface="Arial" panose="020b0604020202020204" pitchFamily="34" charset="0"/>
              <a:buNone/>
              <a:defRPr sz="30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subtitle</a:t>
            </a:r>
          </a:p>
        </p:txBody>
      </p:sp>
      <p:pic>
        <p:nvPicPr>
          <p:cNvPr id="13" name="Picture 12"/>
          <p:cNvPicPr>
            <a:picLocks noChangeAspect="1"/>
          </p:cNvPicPr>
          <p:nvPr/>
        </p:nvPicPr>
        <p:blipFill>
          <a:blip r:embed="rId3"/>
          <a:stretch>
            <a:fillRect/>
          </a:stretch>
        </p:blipFill>
        <p:spPr>
          <a:xfrm>
            <a:off x="7136820" y="1917533"/>
            <a:ext cx="1563836" cy="833906"/>
          </a:xfrm>
          <a:prstGeom prst="rect">
            <a:avLst/>
          </a:prstGeom>
        </p:spPr>
      </p:pic>
    </p:spTree>
    <p:extLst>
      <p:ext uri="{BB962C8B-B14F-4D97-AF65-F5344CB8AC3E}">
        <p14:creationId xmlns:p14="http://schemas.microsoft.com/office/powerpoint/2010/main" val="197391677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Cover (Option 3) - Presentation Title">
    <p:spTree>
      <p:nvGrpSpPr>
        <p:cNvPr id="1" name=""/>
        <p:cNvGrpSpPr/>
        <p:nvPr/>
      </p:nvGrpSpPr>
      <p:grpSpPr>
        <a:xfrm>
          <a:off x="0" y="0"/>
          <a:ext cx="0" cy="0"/>
        </a:xfrm>
      </p:grpSpPr>
      <p:sp>
        <p:nvSpPr>
          <p:cNvPr id="12" name="Rectangle 2"/>
          <p:cNvSpPr>
            <a:spLocks noChangeArrowheads="1"/>
          </p:cNvSpPr>
          <p:nvPr/>
        </p:nvSpPr>
        <p:spPr>
          <a:xfrm>
            <a:off x="0" y="2966529"/>
            <a:ext cx="9144000" cy="3891471"/>
          </a:xfrm>
          <a:prstGeom prst="rect">
            <a:avLst/>
          </a:prstGeom>
          <a:solidFill>
            <a:srgbClr val="2E29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smtClean="0"/>
          </a:p>
        </p:txBody>
      </p:sp>
      <p:pic>
        <p:nvPicPr>
          <p:cNvPr id="2" name="Picture 1"/>
          <p:cNvPicPr>
            <a:picLocks noChangeAspect="1"/>
          </p:cNvPicPr>
          <p:nvPr/>
        </p:nvPicPr>
        <p:blipFill>
          <a:blip r:embed="rId1"/>
          <a:stretch>
            <a:fillRect/>
          </a:stretch>
        </p:blipFill>
        <p:spPr>
          <a:xfrm>
            <a:off x="0" y="0"/>
            <a:ext cx="9144000" cy="2857500"/>
          </a:xfrm>
          <a:prstGeom prst="rect">
            <a:avLst/>
          </a:prstGeom>
        </p:spPr>
      </p:pic>
      <p:pic>
        <p:nvPicPr>
          <p:cNvPr id="11" name="Picture 10"/>
          <p:cNvPicPr>
            <a:picLocks noChangeAspect="1"/>
          </p:cNvPicPr>
          <p:nvPr/>
        </p:nvPicPr>
        <p:blipFill>
          <a:blip r:embed="rId2"/>
          <a:stretch>
            <a:fillRect/>
          </a:stretch>
        </p:blipFill>
        <p:spPr>
          <a:xfrm>
            <a:off x="6545681" y="1083755"/>
            <a:ext cx="2112268" cy="128016"/>
          </a:xfrm>
          <a:prstGeom prst="rect">
            <a:avLst/>
          </a:prstGeom>
        </p:spPr>
      </p:pic>
      <p:sp>
        <p:nvSpPr>
          <p:cNvPr id="8" name="Text Box 5"/>
          <p:cNvSpPr txBox="1">
            <a:spLocks noChangeArrowheads="1"/>
          </p:cNvSpPr>
          <p:nvPr/>
        </p:nvSpPr>
        <p:spPr>
          <a:xfrm>
            <a:off x="152400" y="6438900"/>
            <a:ext cx="8839200" cy="184666"/>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defRPr/>
            </a:pPr>
            <a:r>
              <a:rPr lang="en-US" altLang="en-US" sz="600" b="0" i="0" spc="100" baseline="0" smtClean="0">
                <a:solidFill>
                  <a:schemeClr val="bg1"/>
                </a:solidFill>
                <a:latin typeface="Arial" panose="020b0604020202020204" pitchFamily="34" charset="0"/>
                <a:cs typeface="Arial" panose="020b0604020202020204" pitchFamily="34" charset="0"/>
              </a:rPr>
              <a:t>VANCOUVER     CALGARY     EDMONTON     SASKATOON     REGINA     LONDON     KITCHENER-WATERLOO     GUELPH     TORONTO     VAUGHAN     MARKHAM     MONTRÉAL</a:t>
            </a:r>
          </a:p>
        </p:txBody>
      </p:sp>
      <p:sp>
        <p:nvSpPr>
          <p:cNvPr id="9" name="Title 1"/>
          <p:cNvSpPr>
            <a:spLocks noGrp="1"/>
          </p:cNvSpPr>
          <p:nvPr>
            <p:ph type="ctrTitle" hasCustomPrompt="1"/>
          </p:nvPr>
        </p:nvSpPr>
        <p:spPr>
          <a:xfrm>
            <a:off x="375790" y="3162300"/>
            <a:ext cx="8389519" cy="1262063"/>
          </a:xfrm>
          <a:prstGeom prst="rect">
            <a:avLst/>
          </a:prstGeom>
        </p:spPr>
        <p:txBody>
          <a:bodyPr anchor="b">
            <a:normAutofit/>
          </a:bodyPr>
          <a:lstStyle>
            <a:lvl1pPr algn="ctr">
              <a:defRPr sz="4500" b="1" i="0" cap="none" baseline="0">
                <a:solidFill>
                  <a:schemeClr val="bg1"/>
                </a:solidFill>
                <a:latin typeface="Arial" panose="020b0604020202020204" pitchFamily="34" charset="0"/>
                <a:cs typeface="Arial" panose="020b0604020202020204" pitchFamily="34" charset="0"/>
              </a:defRPr>
            </a:lvl1pPr>
          </a:lstStyle>
          <a:p>
            <a:r>
              <a:rPr lang="en-US" smtClean="0"/>
              <a:t>Click to edit presentation title </a:t>
            </a:r>
            <a:endParaRPr lang="en-US"/>
          </a:p>
        </p:txBody>
      </p:sp>
      <p:sp>
        <p:nvSpPr>
          <p:cNvPr id="10" name="Subtitle 2"/>
          <p:cNvSpPr>
            <a:spLocks noGrp="1"/>
          </p:cNvSpPr>
          <p:nvPr>
            <p:ph type="subTitle" idx="1" hasCustomPrompt="1"/>
          </p:nvPr>
        </p:nvSpPr>
        <p:spPr>
          <a:xfrm>
            <a:off x="375791" y="4495005"/>
            <a:ext cx="8389518" cy="935832"/>
          </a:xfrm>
          <a:prstGeom prst="rect">
            <a:avLst/>
          </a:prstGeom>
        </p:spPr>
        <p:txBody>
          <a:bodyPr/>
          <a:lstStyle>
            <a:lvl1pPr marL="0" marR="0" indent="0" algn="ctr" defTabSz="685800" rtl="0" eaLnBrk="1" fontAlgn="auto" latinLnBrk="0" hangingPunct="1">
              <a:lnSpc>
                <a:spcPct val="90000"/>
              </a:lnSpc>
              <a:spcBef>
                <a:spcPts val="750"/>
              </a:spcBef>
              <a:spcAft>
                <a:spcPct val="0"/>
              </a:spcAft>
              <a:buClrTx/>
              <a:buSzTx/>
              <a:buFont typeface="Arial" panose="020b0604020202020204" pitchFamily="34" charset="0"/>
              <a:buNone/>
              <a:defRPr sz="30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subtitle</a:t>
            </a:r>
          </a:p>
        </p:txBody>
      </p:sp>
      <p:pic>
        <p:nvPicPr>
          <p:cNvPr id="14" name="Picture 13"/>
          <p:cNvPicPr>
            <a:picLocks noChangeAspect="1"/>
          </p:cNvPicPr>
          <p:nvPr/>
        </p:nvPicPr>
        <p:blipFill>
          <a:blip r:embed="rId3"/>
          <a:stretch>
            <a:fillRect/>
          </a:stretch>
        </p:blipFill>
        <p:spPr>
          <a:xfrm>
            <a:off x="375790" y="236373"/>
            <a:ext cx="3082932" cy="1643436"/>
          </a:xfrm>
          <a:prstGeom prst="rect">
            <a:avLst/>
          </a:prstGeom>
        </p:spPr>
      </p:pic>
    </p:spTree>
    <p:extLst>
      <p:ext uri="{BB962C8B-B14F-4D97-AF65-F5344CB8AC3E}">
        <p14:creationId xmlns:p14="http://schemas.microsoft.com/office/powerpoint/2010/main" val="3815553052"/>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Main Section Title">
    <p:spTree>
      <p:nvGrpSpPr>
        <p:cNvPr id="1" name=""/>
        <p:cNvGrpSpPr/>
        <p:nvPr/>
      </p:nvGrpSpPr>
      <p:grpSpPr>
        <a:xfrm>
          <a:off x="0" y="0"/>
          <a:ext cx="0" cy="0"/>
        </a:xfrm>
      </p:grpSpPr>
      <p:sp>
        <p:nvSpPr>
          <p:cNvPr id="8" name="Rectangle 2"/>
          <p:cNvSpPr>
            <a:spLocks noChangeArrowheads="1"/>
          </p:cNvSpPr>
          <p:nvPr/>
        </p:nvSpPr>
        <p:spPr>
          <a:xfrm>
            <a:off x="0" y="1"/>
            <a:ext cx="9144000" cy="2524124"/>
          </a:xfrm>
          <a:prstGeom prst="rect">
            <a:avLst/>
          </a:prstGeom>
          <a:solidFill>
            <a:srgbClr val="2E29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smtClean="0"/>
          </a:p>
        </p:txBody>
      </p:sp>
      <p:pic>
        <p:nvPicPr>
          <p:cNvPr id="15" name="Picture 14"/>
          <p:cNvPicPr>
            <a:picLocks noChangeAspect="1"/>
          </p:cNvPicPr>
          <p:nvPr/>
        </p:nvPicPr>
        <p:blipFill>
          <a:blip r:embed="rId1"/>
          <a:stretch>
            <a:fillRect/>
          </a:stretch>
        </p:blipFill>
        <p:spPr>
          <a:xfrm>
            <a:off x="6655942" y="304800"/>
            <a:ext cx="2112268" cy="128016"/>
          </a:xfrm>
          <a:prstGeom prst="rect">
            <a:avLst/>
          </a:prstGeom>
        </p:spPr>
      </p:pic>
      <p:sp>
        <p:nvSpPr>
          <p:cNvPr id="7" name="Title 1"/>
          <p:cNvSpPr>
            <a:spLocks noGrp="1"/>
          </p:cNvSpPr>
          <p:nvPr>
            <p:ph type="ctrTitle" hasCustomPrompt="1"/>
          </p:nvPr>
        </p:nvSpPr>
        <p:spPr>
          <a:xfrm>
            <a:off x="428624" y="2820987"/>
            <a:ext cx="8258175" cy="1632158"/>
          </a:xfrm>
          <a:prstGeom prst="rect">
            <a:avLst/>
          </a:prstGeom>
        </p:spPr>
        <p:txBody>
          <a:bodyPr anchor="b">
            <a:normAutofit/>
          </a:bodyPr>
          <a:lstStyle>
            <a:lvl1pPr algn="ctr">
              <a:defRPr sz="4500" b="1" i="0" cap="none" baseline="0">
                <a:solidFill>
                  <a:srgbClr val="58595B"/>
                </a:solidFill>
                <a:latin typeface="Arial" panose="020b0604020202020204" pitchFamily="34" charset="0"/>
              </a:defRPr>
            </a:lvl1pPr>
          </a:lstStyle>
          <a:p>
            <a:r>
              <a:rPr lang="en-US" smtClean="0"/>
              <a:t>Click to edit main section title</a:t>
            </a:r>
            <a:endParaRPr lang="en-US"/>
          </a:p>
        </p:txBody>
      </p:sp>
      <p:sp>
        <p:nvSpPr>
          <p:cNvPr id="12" name="Subtitle 2"/>
          <p:cNvSpPr>
            <a:spLocks noGrp="1"/>
          </p:cNvSpPr>
          <p:nvPr>
            <p:ph type="subTitle" idx="1" hasCustomPrompt="1"/>
          </p:nvPr>
        </p:nvSpPr>
        <p:spPr>
          <a:xfrm>
            <a:off x="428624" y="4453145"/>
            <a:ext cx="8258175" cy="1655762"/>
          </a:xfrm>
          <a:prstGeom prst="rect">
            <a:avLst/>
          </a:prstGeom>
        </p:spPr>
        <p:txBody>
          <a:bodyPr>
            <a:normAutofit/>
          </a:bodyPr>
          <a:lstStyle>
            <a:lvl1pPr marL="0" indent="0" algn="ctr">
              <a:buNone/>
              <a:defRPr sz="3000" baseline="0">
                <a:solidFill>
                  <a:srgbClr val="2E2925"/>
                </a:solidFill>
                <a:latin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subtitle</a:t>
            </a:r>
            <a:endParaRPr lang="en-US"/>
          </a:p>
        </p:txBody>
      </p:sp>
      <p:sp>
        <p:nvSpPr>
          <p:cNvPr id="17" name="Slide Number Placeholder 3"/>
          <p:cNvSpPr txBox="1"/>
          <p:nvPr/>
        </p:nvSpPr>
        <p:spPr>
          <a:xfrm>
            <a:off x="8020049" y="6299200"/>
            <a:ext cx="666749" cy="365125"/>
          </a:xfrm>
          <a:prstGeom prst="rect">
            <a:avLst/>
          </a:prstGeom>
        </p:spPr>
        <p:txBody>
          <a:bodyPr anchor="b" anchorCtr="0"/>
          <a:lstStyle>
            <a:defPPr>
              <a:defRPr lang="en-US"/>
            </a:defPPr>
            <a:lvl1pPr marL="0" algn="l" defTabSz="914400" rtl="0" eaLnBrk="1" latinLnBrk="0" hangingPunct="1">
              <a:defRPr sz="1000" kern="1200" baseline="0">
                <a:solidFill>
                  <a:srgbClr val="2E292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80547A2D-4FDD-4B53-9714-4540F02FFC30}" type="slidenum">
              <a:rPr lang="en-US" smtClean="0"/>
              <a:t>‹#›</a:t>
            </a:fld>
            <a:endParaRPr lang="en-US"/>
          </a:p>
        </p:txBody>
      </p:sp>
      <p:sp>
        <p:nvSpPr>
          <p:cNvPr id="3" name="Text Placeholder 2"/>
          <p:cNvSpPr>
            <a:spLocks noGrp="1"/>
          </p:cNvSpPr>
          <p:nvPr>
            <p:ph type="body" sz="quarter" idx="12" hasCustomPrompt="1"/>
          </p:nvPr>
        </p:nvSpPr>
        <p:spPr>
          <a:xfrm>
            <a:off x="2758280" y="6299199"/>
            <a:ext cx="4989512"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Footer</a:t>
            </a:r>
            <a:endParaRPr lang="en-US"/>
          </a:p>
        </p:txBody>
      </p:sp>
      <p:sp>
        <p:nvSpPr>
          <p:cNvPr id="13" name="Text Placeholder 2"/>
          <p:cNvSpPr>
            <a:spLocks noGrp="1"/>
          </p:cNvSpPr>
          <p:nvPr>
            <p:ph type="body" sz="quarter" idx="13" hasCustomPrompt="1"/>
          </p:nvPr>
        </p:nvSpPr>
        <p:spPr>
          <a:xfrm>
            <a:off x="428624" y="6299199"/>
            <a:ext cx="2057399" cy="365125"/>
          </a:xfrm>
          <a:prstGeom prst="rect">
            <a:avLst/>
          </a:prstGeom>
        </p:spPr>
        <p:txBody>
          <a:bodyPr anchor="b" anchorCtr="0"/>
          <a:lstStyle>
            <a:lvl1pPr marL="0" indent="0">
              <a:buFontTx/>
              <a:buNone/>
              <a:defRPr sz="1000" baseline="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Date</a:t>
            </a:r>
            <a:endParaRPr lang="en-US"/>
          </a:p>
        </p:txBody>
      </p:sp>
      <p:pic>
        <p:nvPicPr>
          <p:cNvPr id="11" name="Picture 10"/>
          <p:cNvPicPr>
            <a:picLocks noChangeAspect="1"/>
          </p:cNvPicPr>
          <p:nvPr/>
        </p:nvPicPr>
        <p:blipFill>
          <a:blip r:embed="rId2"/>
          <a:stretch>
            <a:fillRect/>
          </a:stretch>
        </p:blipFill>
        <p:spPr>
          <a:xfrm>
            <a:off x="3030534" y="375864"/>
            <a:ext cx="3082932" cy="1643436"/>
          </a:xfrm>
          <a:prstGeom prst="rect">
            <a:avLst/>
          </a:prstGeom>
        </p:spPr>
      </p:pic>
    </p:spTree>
    <p:extLst>
      <p:ext uri="{BB962C8B-B14F-4D97-AF65-F5344CB8AC3E}">
        <p14:creationId xmlns:p14="http://schemas.microsoft.com/office/powerpoint/2010/main" val="2880302861"/>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Section Title and Sub-title (Centered)">
    <p:spTree>
      <p:nvGrpSpPr>
        <p:cNvPr id="1" name=""/>
        <p:cNvGrpSpPr/>
        <p:nvPr/>
      </p:nvGrpSpPr>
      <p:grpSpPr>
        <a:xfrm>
          <a:off x="0" y="0"/>
          <a:ext cx="0" cy="0"/>
        </a:xfrm>
      </p:grpSpPr>
      <p:sp>
        <p:nvSpPr>
          <p:cNvPr id="9" name="Title 1"/>
          <p:cNvSpPr>
            <a:spLocks noGrp="1"/>
          </p:cNvSpPr>
          <p:nvPr>
            <p:ph type="ctrTitle" hasCustomPrompt="1"/>
          </p:nvPr>
        </p:nvSpPr>
        <p:spPr>
          <a:xfrm>
            <a:off x="428624" y="1687512"/>
            <a:ext cx="8258175" cy="1632158"/>
          </a:xfrm>
          <a:prstGeom prst="rect">
            <a:avLst/>
          </a:prstGeom>
        </p:spPr>
        <p:txBody>
          <a:bodyPr anchor="b">
            <a:normAutofit/>
          </a:bodyPr>
          <a:lstStyle>
            <a:lvl1pPr algn="ctr">
              <a:defRPr sz="4500" b="1" i="0" cap="none" baseline="0">
                <a:solidFill>
                  <a:srgbClr val="58595B"/>
                </a:solidFill>
                <a:latin typeface="Arial" panose="020b0604020202020204" pitchFamily="34" charset="0"/>
              </a:defRPr>
            </a:lvl1pPr>
          </a:lstStyle>
          <a:p>
            <a:r>
              <a:rPr lang="en-US" smtClean="0"/>
              <a:t>Click to edit section title</a:t>
            </a:r>
            <a:endParaRPr lang="en-US"/>
          </a:p>
        </p:txBody>
      </p:sp>
      <p:sp>
        <p:nvSpPr>
          <p:cNvPr id="10" name="Subtitle 2"/>
          <p:cNvSpPr>
            <a:spLocks noGrp="1"/>
          </p:cNvSpPr>
          <p:nvPr>
            <p:ph type="subTitle" idx="1" hasCustomPrompt="1"/>
          </p:nvPr>
        </p:nvSpPr>
        <p:spPr>
          <a:xfrm>
            <a:off x="428624" y="3319670"/>
            <a:ext cx="8258175" cy="1655762"/>
          </a:xfrm>
          <a:prstGeom prst="rect">
            <a:avLst/>
          </a:prstGeom>
        </p:spPr>
        <p:txBody>
          <a:bodyPr>
            <a:normAutofit/>
          </a:bodyPr>
          <a:lstStyle>
            <a:lvl1pPr marL="0" indent="0" algn="ctr">
              <a:buNone/>
              <a:defRPr sz="3000" baseline="0">
                <a:solidFill>
                  <a:srgbClr val="2E2925"/>
                </a:solidFill>
                <a:latin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subtitle</a:t>
            </a:r>
            <a:endParaRPr lang="en-US"/>
          </a:p>
        </p:txBody>
      </p:sp>
      <p:sp>
        <p:nvSpPr>
          <p:cNvPr id="11" name="Rectangle 2"/>
          <p:cNvSpPr>
            <a:spLocks noChangeArrowheads="1"/>
          </p:cNvSpPr>
          <p:nvPr/>
        </p:nvSpPr>
        <p:spPr>
          <a:xfrm>
            <a:off x="0" y="0"/>
            <a:ext cx="9144000" cy="646113"/>
          </a:xfrm>
          <a:prstGeom prst="rect">
            <a:avLst/>
          </a:prstGeom>
          <a:solidFill>
            <a:srgbClr val="2E29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smtClean="0"/>
          </a:p>
        </p:txBody>
      </p:sp>
      <p:sp>
        <p:nvSpPr>
          <p:cNvPr id="17" name="Slide Number Placeholder 3"/>
          <p:cNvSpPr txBox="1"/>
          <p:nvPr/>
        </p:nvSpPr>
        <p:spPr>
          <a:xfrm>
            <a:off x="8020049" y="6299200"/>
            <a:ext cx="666749" cy="365125"/>
          </a:xfrm>
          <a:prstGeom prst="rect">
            <a:avLst/>
          </a:prstGeom>
        </p:spPr>
        <p:txBody>
          <a:bodyPr anchor="b" anchorCtr="0"/>
          <a:lstStyle>
            <a:defPPr>
              <a:defRPr lang="en-US"/>
            </a:defPPr>
            <a:lvl1pPr marL="0" algn="l" defTabSz="914400" rtl="0" eaLnBrk="1" latinLnBrk="0" hangingPunct="1">
              <a:defRPr sz="1000" kern="1200" baseline="0">
                <a:solidFill>
                  <a:srgbClr val="2E292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80547A2D-4FDD-4B53-9714-4540F02FFC30}" type="slidenum">
              <a:rPr lang="en-US" smtClean="0"/>
              <a:t>‹#›</a:t>
            </a:fld>
            <a:endParaRPr lang="en-US"/>
          </a:p>
        </p:txBody>
      </p:sp>
      <p:sp>
        <p:nvSpPr>
          <p:cNvPr id="8" name="Text Placeholder 2"/>
          <p:cNvSpPr>
            <a:spLocks noGrp="1"/>
          </p:cNvSpPr>
          <p:nvPr>
            <p:ph type="body" sz="quarter" idx="12" hasCustomPrompt="1"/>
          </p:nvPr>
        </p:nvSpPr>
        <p:spPr>
          <a:xfrm>
            <a:off x="2758280" y="6299199"/>
            <a:ext cx="4989512"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Footer</a:t>
            </a:r>
            <a:endParaRPr lang="en-US"/>
          </a:p>
        </p:txBody>
      </p:sp>
      <p:sp>
        <p:nvSpPr>
          <p:cNvPr id="14" name="Text Placeholder 2"/>
          <p:cNvSpPr>
            <a:spLocks noGrp="1"/>
          </p:cNvSpPr>
          <p:nvPr>
            <p:ph type="body" sz="quarter" idx="13" hasCustomPrompt="1"/>
          </p:nvPr>
        </p:nvSpPr>
        <p:spPr>
          <a:xfrm>
            <a:off x="428624" y="6299199"/>
            <a:ext cx="2057399"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Date</a:t>
            </a:r>
            <a:endParaRPr lang="en-US"/>
          </a:p>
        </p:txBody>
      </p:sp>
      <p:pic>
        <p:nvPicPr>
          <p:cNvPr id="13" name="Picture 12"/>
          <p:cNvPicPr>
            <a:picLocks noChangeAspect="1"/>
          </p:cNvPicPr>
          <p:nvPr/>
        </p:nvPicPr>
        <p:blipFill>
          <a:blip r:embed="rId1"/>
          <a:stretch>
            <a:fillRect/>
          </a:stretch>
        </p:blipFill>
        <p:spPr>
          <a:xfrm>
            <a:off x="6655942" y="258620"/>
            <a:ext cx="2112268" cy="128016"/>
          </a:xfrm>
          <a:prstGeom prst="rect">
            <a:avLst/>
          </a:prstGeom>
        </p:spPr>
      </p:pic>
      <p:pic>
        <p:nvPicPr>
          <p:cNvPr id="15" name="Picture 14"/>
          <p:cNvPicPr>
            <a:picLocks noChangeAspect="1"/>
          </p:cNvPicPr>
          <p:nvPr/>
        </p:nvPicPr>
        <p:blipFill>
          <a:blip r:embed="rId2"/>
          <a:stretch>
            <a:fillRect/>
          </a:stretch>
        </p:blipFill>
        <p:spPr>
          <a:xfrm>
            <a:off x="457201" y="41275"/>
            <a:ext cx="2514600" cy="570559"/>
          </a:xfrm>
          <a:prstGeom prst="rect">
            <a:avLst/>
          </a:prstGeom>
        </p:spPr>
      </p:pic>
    </p:spTree>
    <p:extLst>
      <p:ext uri="{BB962C8B-B14F-4D97-AF65-F5344CB8AC3E}">
        <p14:creationId xmlns:p14="http://schemas.microsoft.com/office/powerpoint/2010/main" val="148213857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Section Title and Sub-title (Left Aligned)">
    <p:spTree>
      <p:nvGrpSpPr>
        <p:cNvPr id="1" name=""/>
        <p:cNvGrpSpPr/>
        <p:nvPr/>
      </p:nvGrpSpPr>
      <p:grpSpPr>
        <a:xfrm>
          <a:off x="0" y="0"/>
          <a:ext cx="0" cy="0"/>
        </a:xfrm>
      </p:grpSpPr>
      <p:sp>
        <p:nvSpPr>
          <p:cNvPr id="9" name="Rectangle 2"/>
          <p:cNvSpPr>
            <a:spLocks noChangeArrowheads="1"/>
          </p:cNvSpPr>
          <p:nvPr/>
        </p:nvSpPr>
        <p:spPr>
          <a:xfrm>
            <a:off x="0" y="0"/>
            <a:ext cx="9144000" cy="646113"/>
          </a:xfrm>
          <a:prstGeom prst="rect">
            <a:avLst/>
          </a:prstGeom>
          <a:solidFill>
            <a:srgbClr val="2E29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smtClean="0"/>
          </a:p>
        </p:txBody>
      </p:sp>
      <p:pic>
        <p:nvPicPr>
          <p:cNvPr id="11" name="Picture 10"/>
          <p:cNvPicPr>
            <a:picLocks noChangeAspect="1"/>
          </p:cNvPicPr>
          <p:nvPr/>
        </p:nvPicPr>
        <p:blipFill>
          <a:blip r:embed="rId1"/>
          <a:stretch>
            <a:fillRect/>
          </a:stretch>
        </p:blipFill>
        <p:spPr>
          <a:xfrm>
            <a:off x="6655942" y="258620"/>
            <a:ext cx="2112268" cy="128016"/>
          </a:xfrm>
          <a:prstGeom prst="rect">
            <a:avLst/>
          </a:prstGeom>
        </p:spPr>
      </p:pic>
      <p:sp>
        <p:nvSpPr>
          <p:cNvPr id="8" name="Subtitle 2"/>
          <p:cNvSpPr>
            <a:spLocks noGrp="1"/>
          </p:cNvSpPr>
          <p:nvPr>
            <p:ph type="subTitle" idx="13" hasCustomPrompt="1"/>
          </p:nvPr>
        </p:nvSpPr>
        <p:spPr>
          <a:xfrm>
            <a:off x="428624" y="2933702"/>
            <a:ext cx="8258175" cy="1655762"/>
          </a:xfrm>
          <a:prstGeom prst="rect">
            <a:avLst/>
          </a:prstGeom>
        </p:spPr>
        <p:txBody>
          <a:bodyPr>
            <a:normAutofit/>
          </a:bodyPr>
          <a:lstStyle>
            <a:lvl1pPr marL="0" indent="0" algn="l">
              <a:buNone/>
              <a:defRPr sz="3000" baseline="0">
                <a:solidFill>
                  <a:srgbClr val="2E2925"/>
                </a:solidFill>
                <a:latin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subtitle</a:t>
            </a:r>
            <a:endParaRPr lang="en-US"/>
          </a:p>
        </p:txBody>
      </p:sp>
      <p:sp>
        <p:nvSpPr>
          <p:cNvPr id="22" name="Title 21"/>
          <p:cNvSpPr>
            <a:spLocks noGrp="1"/>
          </p:cNvSpPr>
          <p:nvPr>
            <p:ph type="title" hasCustomPrompt="1"/>
          </p:nvPr>
        </p:nvSpPr>
        <p:spPr>
          <a:xfrm>
            <a:off x="428624" y="1301545"/>
            <a:ext cx="8258174" cy="1632157"/>
          </a:xfrm>
          <a:prstGeom prst="rect">
            <a:avLst/>
          </a:prstGeom>
        </p:spPr>
        <p:txBody>
          <a:bodyPr anchor="b" anchorCtr="0"/>
          <a:lstStyle>
            <a:lvl1pPr algn="l">
              <a:defRPr sz="4500" b="1" i="0" cap="none" baseline="0">
                <a:solidFill>
                  <a:srgbClr val="58595B"/>
                </a:solidFill>
                <a:latin typeface="Arial" panose="020b0604020202020204" pitchFamily="34" charset="0"/>
              </a:defRPr>
            </a:lvl1pPr>
          </a:lstStyle>
          <a:p>
            <a:pPr algn="l"/>
            <a:r>
              <a:rPr lang="en-US" smtClean="0"/>
              <a:t>Click to edit section title</a:t>
            </a:r>
            <a:endParaRPr lang="en-US"/>
          </a:p>
        </p:txBody>
      </p:sp>
      <p:sp>
        <p:nvSpPr>
          <p:cNvPr id="23" name="Slide Number Placeholder 3"/>
          <p:cNvSpPr txBox="1"/>
          <p:nvPr/>
        </p:nvSpPr>
        <p:spPr>
          <a:xfrm>
            <a:off x="8020049" y="6299200"/>
            <a:ext cx="666749" cy="365125"/>
          </a:xfrm>
          <a:prstGeom prst="rect">
            <a:avLst/>
          </a:prstGeom>
        </p:spPr>
        <p:txBody>
          <a:bodyPr anchor="b" anchorCtr="0"/>
          <a:lstStyle>
            <a:defPPr>
              <a:defRPr lang="en-US"/>
            </a:defPPr>
            <a:lvl1pPr marL="0" algn="l" defTabSz="914400" rtl="0" eaLnBrk="1" latinLnBrk="0" hangingPunct="1">
              <a:defRPr sz="1000" kern="1200" baseline="0">
                <a:solidFill>
                  <a:srgbClr val="2E292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80547A2D-4FDD-4B53-9714-4540F02FFC30}" type="slidenum">
              <a:rPr lang="en-US" smtClean="0"/>
              <a:t>‹#›</a:t>
            </a:fld>
            <a:endParaRPr lang="en-US"/>
          </a:p>
        </p:txBody>
      </p:sp>
      <p:sp>
        <p:nvSpPr>
          <p:cNvPr id="12" name="Text Placeholder 2"/>
          <p:cNvSpPr>
            <a:spLocks noGrp="1"/>
          </p:cNvSpPr>
          <p:nvPr>
            <p:ph type="body" sz="quarter" idx="12" hasCustomPrompt="1"/>
          </p:nvPr>
        </p:nvSpPr>
        <p:spPr>
          <a:xfrm>
            <a:off x="2758280" y="6299199"/>
            <a:ext cx="4989512"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Footer</a:t>
            </a:r>
            <a:endParaRPr lang="en-US"/>
          </a:p>
        </p:txBody>
      </p:sp>
      <p:sp>
        <p:nvSpPr>
          <p:cNvPr id="13" name="Text Placeholder 2"/>
          <p:cNvSpPr>
            <a:spLocks noGrp="1"/>
          </p:cNvSpPr>
          <p:nvPr>
            <p:ph type="body" sz="quarter" idx="14" hasCustomPrompt="1"/>
          </p:nvPr>
        </p:nvSpPr>
        <p:spPr>
          <a:xfrm>
            <a:off x="428624" y="6299199"/>
            <a:ext cx="2057399"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Date</a:t>
            </a:r>
            <a:endParaRPr lang="en-US"/>
          </a:p>
        </p:txBody>
      </p:sp>
      <p:pic>
        <p:nvPicPr>
          <p:cNvPr id="14" name="Picture 13"/>
          <p:cNvPicPr>
            <a:picLocks noChangeAspect="1"/>
          </p:cNvPicPr>
          <p:nvPr/>
        </p:nvPicPr>
        <p:blipFill>
          <a:blip r:embed="rId2"/>
          <a:stretch>
            <a:fillRect/>
          </a:stretch>
        </p:blipFill>
        <p:spPr>
          <a:xfrm>
            <a:off x="457201" y="41275"/>
            <a:ext cx="2514600" cy="570559"/>
          </a:xfrm>
          <a:prstGeom prst="rect">
            <a:avLst/>
          </a:prstGeom>
        </p:spPr>
      </p:pic>
    </p:spTree>
    <p:extLst>
      <p:ext uri="{BB962C8B-B14F-4D97-AF65-F5344CB8AC3E}">
        <p14:creationId xmlns:p14="http://schemas.microsoft.com/office/powerpoint/2010/main" val="124957110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Title and Body (with Multimedia Box)">
    <p:spTree>
      <p:nvGrpSpPr>
        <p:cNvPr id="1" name=""/>
        <p:cNvGrpSpPr/>
        <p:nvPr/>
      </p:nvGrpSpPr>
      <p:grpSpPr>
        <a:xfrm>
          <a:off x="0" y="0"/>
          <a:ext cx="0" cy="0"/>
        </a:xfrm>
      </p:grpSpPr>
      <p:sp>
        <p:nvSpPr>
          <p:cNvPr id="3" name="Content Placeholder 2"/>
          <p:cNvSpPr>
            <a:spLocks noGrp="1"/>
          </p:cNvSpPr>
          <p:nvPr>
            <p:ph idx="1" hasCustomPrompt="1"/>
          </p:nvPr>
        </p:nvSpPr>
        <p:spPr>
          <a:xfrm>
            <a:off x="428623" y="1838325"/>
            <a:ext cx="8258175" cy="4343400"/>
          </a:xfrm>
          <a:prstGeom prst="rect">
            <a:avLst/>
          </a:prstGeom>
        </p:spPr>
        <p:txBody>
          <a:bodyPr>
            <a:normAutofit/>
          </a:bodyPr>
          <a:lstStyle>
            <a:lvl1pPr>
              <a:defRPr sz="1800" baseline="0">
                <a:solidFill>
                  <a:srgbClr val="2E2925"/>
                </a:solidFill>
                <a:latin typeface="Arial" panose="020b0604020202020204" pitchFamily="34" charset="0"/>
              </a:defRPr>
            </a:lvl1pPr>
            <a:lvl2pPr>
              <a:defRPr sz="1800" baseline="0">
                <a:solidFill>
                  <a:srgbClr val="2E2925"/>
                </a:solidFill>
                <a:latin typeface="Arial" panose="020b0604020202020204" pitchFamily="34" charset="0"/>
              </a:defRPr>
            </a:lvl2pPr>
            <a:lvl3pPr>
              <a:defRPr sz="1800" baseline="0">
                <a:solidFill>
                  <a:srgbClr val="2E2925"/>
                </a:solidFill>
                <a:latin typeface="Arial" panose="020b0604020202020204" pitchFamily="34" charset="0"/>
              </a:defRPr>
            </a:lvl3pPr>
            <a:lvl4pPr>
              <a:defRPr sz="1800" baseline="0">
                <a:solidFill>
                  <a:srgbClr val="2E2925"/>
                </a:solidFill>
                <a:latin typeface="Arial" panose="020b0604020202020204" pitchFamily="34" charset="0"/>
              </a:defRPr>
            </a:lvl4pPr>
            <a:lvl5pPr>
              <a:defRPr sz="1800" baseline="0">
                <a:solidFill>
                  <a:srgbClr val="2E2925"/>
                </a:solidFill>
                <a:latin typeface="Arial" panose="020b0604020202020204" pitchFamily="34" charset="0"/>
              </a:defRPr>
            </a:lvl5pPr>
          </a:lstStyle>
          <a:p>
            <a:r>
              <a:rPr lang="en-US" smtClean="0"/>
              <a:t>Click to edit text</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2"/>
          <p:cNvSpPr>
            <a:spLocks noChangeArrowheads="1"/>
          </p:cNvSpPr>
          <p:nvPr/>
        </p:nvSpPr>
        <p:spPr>
          <a:xfrm>
            <a:off x="0" y="0"/>
            <a:ext cx="9144000" cy="646113"/>
          </a:xfrm>
          <a:prstGeom prst="rect">
            <a:avLst/>
          </a:prstGeom>
          <a:solidFill>
            <a:srgbClr val="2E292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smtClean="0"/>
          </a:p>
        </p:txBody>
      </p:sp>
      <p:sp>
        <p:nvSpPr>
          <p:cNvPr id="18" name="Title 21"/>
          <p:cNvSpPr>
            <a:spLocks noGrp="1"/>
          </p:cNvSpPr>
          <p:nvPr>
            <p:ph type="title" hasCustomPrompt="1"/>
          </p:nvPr>
        </p:nvSpPr>
        <p:spPr>
          <a:xfrm>
            <a:off x="428624" y="1135061"/>
            <a:ext cx="8258174" cy="703263"/>
          </a:xfrm>
          <a:prstGeom prst="rect">
            <a:avLst/>
          </a:prstGeom>
        </p:spPr>
        <p:txBody>
          <a:bodyPr anchor="t" anchorCtr="0"/>
          <a:lstStyle>
            <a:lvl1pPr algn="l">
              <a:defRPr sz="4000" b="1" i="0" cap="none" baseline="0">
                <a:solidFill>
                  <a:srgbClr val="58595B"/>
                </a:solidFill>
                <a:latin typeface="Arial" panose="020b0604020202020204" pitchFamily="34" charset="0"/>
              </a:defRPr>
            </a:lvl1pPr>
          </a:lstStyle>
          <a:p>
            <a:pPr algn="l"/>
            <a:r>
              <a:rPr lang="en-US" smtClean="0"/>
              <a:t>Click to edit title</a:t>
            </a:r>
            <a:endParaRPr lang="en-US"/>
          </a:p>
        </p:txBody>
      </p:sp>
      <p:sp>
        <p:nvSpPr>
          <p:cNvPr id="19" name="Slide Number Placeholder 3"/>
          <p:cNvSpPr txBox="1"/>
          <p:nvPr/>
        </p:nvSpPr>
        <p:spPr>
          <a:xfrm>
            <a:off x="8020049" y="6299200"/>
            <a:ext cx="666749" cy="365125"/>
          </a:xfrm>
          <a:prstGeom prst="rect">
            <a:avLst/>
          </a:prstGeom>
        </p:spPr>
        <p:txBody>
          <a:bodyPr anchor="b" anchorCtr="0"/>
          <a:lstStyle>
            <a:defPPr>
              <a:defRPr lang="en-US"/>
            </a:defPPr>
            <a:lvl1pPr marL="0" algn="l" defTabSz="914400" rtl="0" eaLnBrk="1" latinLnBrk="0" hangingPunct="1">
              <a:defRPr sz="1000" kern="1200" baseline="0">
                <a:solidFill>
                  <a:srgbClr val="2E2925"/>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80547A2D-4FDD-4B53-9714-4540F02FFC30}" type="slidenum">
              <a:rPr lang="en-US" smtClean="0"/>
              <a:t>‹#›</a:t>
            </a:fld>
            <a:endParaRPr lang="en-US"/>
          </a:p>
        </p:txBody>
      </p:sp>
      <p:sp>
        <p:nvSpPr>
          <p:cNvPr id="8" name="Text Placeholder 2"/>
          <p:cNvSpPr>
            <a:spLocks noGrp="1"/>
          </p:cNvSpPr>
          <p:nvPr>
            <p:ph type="body" sz="quarter" idx="12" hasCustomPrompt="1"/>
          </p:nvPr>
        </p:nvSpPr>
        <p:spPr>
          <a:xfrm>
            <a:off x="2758280" y="6299199"/>
            <a:ext cx="4989512"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Footer</a:t>
            </a:r>
            <a:endParaRPr lang="en-US"/>
          </a:p>
        </p:txBody>
      </p:sp>
      <p:sp>
        <p:nvSpPr>
          <p:cNvPr id="9" name="Text Placeholder 2"/>
          <p:cNvSpPr>
            <a:spLocks noGrp="1"/>
          </p:cNvSpPr>
          <p:nvPr>
            <p:ph type="body" sz="quarter" idx="13" hasCustomPrompt="1"/>
          </p:nvPr>
        </p:nvSpPr>
        <p:spPr>
          <a:xfrm>
            <a:off x="428624" y="6299199"/>
            <a:ext cx="2057399" cy="365125"/>
          </a:xfrm>
          <a:prstGeom prst="rect">
            <a:avLst/>
          </a:prstGeom>
        </p:spPr>
        <p:txBody>
          <a:bodyPr anchor="b" anchorCtr="0"/>
          <a:lstStyle>
            <a:lvl1pPr marL="0" indent="0">
              <a:buFontTx/>
              <a:buNone/>
              <a:defRPr sz="1000">
                <a:solidFill>
                  <a:srgbClr val="2E2925"/>
                </a:solidFill>
                <a:latin typeface="Arial" panose="020b0604020202020204" pitchFamily="34" charset="0"/>
                <a:cs typeface="Arial" panose="020b0604020202020204" pitchFamily="34" charset="0"/>
              </a:defRPr>
            </a:lvl1pPr>
            <a:lvl2pPr>
              <a:defRPr sz="1000">
                <a:solidFill>
                  <a:srgbClr val="2E2925"/>
                </a:solidFill>
                <a:latin typeface="Arial" panose="020b0604020202020204" pitchFamily="34" charset="0"/>
                <a:cs typeface="Arial" panose="020b0604020202020204" pitchFamily="34" charset="0"/>
              </a:defRPr>
            </a:lvl2pPr>
            <a:lvl3pPr>
              <a:defRPr sz="1000">
                <a:solidFill>
                  <a:srgbClr val="2E2925"/>
                </a:solidFill>
                <a:latin typeface="Arial" panose="020b0604020202020204" pitchFamily="34" charset="0"/>
                <a:cs typeface="Arial" panose="020b0604020202020204" pitchFamily="34" charset="0"/>
              </a:defRPr>
            </a:lvl3pPr>
            <a:lvl4pPr>
              <a:defRPr sz="1000">
                <a:solidFill>
                  <a:srgbClr val="2E2925"/>
                </a:solidFill>
                <a:latin typeface="Arial" panose="020b0604020202020204" pitchFamily="34" charset="0"/>
                <a:cs typeface="Arial" panose="020b0604020202020204" pitchFamily="34" charset="0"/>
              </a:defRPr>
            </a:lvl4pPr>
            <a:lvl5pPr>
              <a:defRPr sz="1000">
                <a:solidFill>
                  <a:srgbClr val="2E2925"/>
                </a:solidFill>
                <a:latin typeface="Arial" panose="020b0604020202020204" pitchFamily="34" charset="0"/>
                <a:cs typeface="Arial" panose="020b0604020202020204" pitchFamily="34" charset="0"/>
              </a:defRPr>
            </a:lvl5pPr>
          </a:lstStyle>
          <a:p>
            <a:pPr lvl="0"/>
            <a:r>
              <a:rPr lang="en-US" smtClean="0"/>
              <a:t>Date</a:t>
            </a:r>
            <a:endParaRPr lang="en-US"/>
          </a:p>
        </p:txBody>
      </p:sp>
      <p:pic>
        <p:nvPicPr>
          <p:cNvPr id="13" name="Picture 12"/>
          <p:cNvPicPr>
            <a:picLocks noChangeAspect="1"/>
          </p:cNvPicPr>
          <p:nvPr/>
        </p:nvPicPr>
        <p:blipFill>
          <a:blip r:embed="rId1"/>
          <a:stretch>
            <a:fillRect/>
          </a:stretch>
        </p:blipFill>
        <p:spPr>
          <a:xfrm>
            <a:off x="6655942" y="258620"/>
            <a:ext cx="2112268" cy="128016"/>
          </a:xfrm>
          <a:prstGeom prst="rect">
            <a:avLst/>
          </a:prstGeom>
        </p:spPr>
      </p:pic>
      <p:pic>
        <p:nvPicPr>
          <p:cNvPr id="10" name="Picture 9"/>
          <p:cNvPicPr>
            <a:picLocks noChangeAspect="1"/>
          </p:cNvPicPr>
          <p:nvPr/>
        </p:nvPicPr>
        <p:blipFill>
          <a:blip r:embed="rId2"/>
          <a:stretch>
            <a:fillRect/>
          </a:stretch>
        </p:blipFill>
        <p:spPr>
          <a:xfrm>
            <a:off x="457201" y="41275"/>
            <a:ext cx="2514600" cy="570559"/>
          </a:xfrm>
          <a:prstGeom prst="rect">
            <a:avLst/>
          </a:prstGeom>
        </p:spPr>
      </p:pic>
    </p:spTree>
    <p:extLst>
      <p:ext uri="{BB962C8B-B14F-4D97-AF65-F5344CB8AC3E}">
        <p14:creationId xmlns:p14="http://schemas.microsoft.com/office/powerpoint/2010/main" val="43817951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image" Target="../media/image1.jpeg" /><Relationship Id="rId18" Type="http://schemas.openxmlformats.org/officeDocument/2006/relationships/image" Target="../media/image2.png" /><Relationship Id="rId19" Type="http://schemas.openxmlformats.org/officeDocument/2006/relationships/image" Target="../media/image3.png" /><Relationship Id="rId2" Type="http://schemas.openxmlformats.org/officeDocument/2006/relationships/slideLayout" Target="../slideLayouts/slideLayout2.xml" /><Relationship Id="rId20" Type="http://schemas.openxmlformats.org/officeDocument/2006/relationships/theme" Target="../theme/theme1.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pic>
        <p:nvPicPr>
          <p:cNvPr id="13" name="Picture 9"/>
          <p:cNvPicPr>
            <a:picLocks noChangeAspect="1"/>
          </p:cNvPicPr>
          <p:nvPr/>
        </p:nvPicPr>
        <p:blipFill>
          <a:blip r:embed="rId17"/>
          <a:stretch>
            <a:fillRect/>
          </a:stretch>
        </p:blipFill>
        <p:spPr>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18"/>
          <a:stretch>
            <a:fillRect/>
          </a:stretch>
        </p:blipFill>
        <p:spPr>
          <a:xfrm>
            <a:off x="375790" y="304800"/>
            <a:ext cx="2112268" cy="128016"/>
          </a:xfrm>
          <a:prstGeom prst="rect">
            <a:avLst/>
          </a:prstGeom>
        </p:spPr>
      </p:pic>
      <p:sp>
        <p:nvSpPr>
          <p:cNvPr id="9" name="Text Box 5"/>
          <p:cNvSpPr txBox="1">
            <a:spLocks noChangeArrowheads="1"/>
          </p:cNvSpPr>
          <p:nvPr/>
        </p:nvSpPr>
        <p:spPr>
          <a:xfrm>
            <a:off x="152400" y="6438900"/>
            <a:ext cx="8839200" cy="184666"/>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defRPr/>
            </a:pPr>
            <a:r>
              <a:rPr lang="en-US" altLang="en-US" sz="600" b="0" i="0" spc="100" baseline="0" smtClean="0">
                <a:solidFill>
                  <a:schemeClr val="bg1"/>
                </a:solidFill>
                <a:latin typeface="Arial" panose="020b0604020202020204" pitchFamily="34" charset="0"/>
                <a:cs typeface="Arial" panose="020b0604020202020204" pitchFamily="34" charset="0"/>
              </a:rPr>
              <a:t>VANCOUVER     CALGARY     EDMONTON     SASKATOON     REGINA     LONDON     KITCHENER-WATERLOO     GUELPH     TORONTO     VAUGHAN     MARKHAM     MONTRÉAL</a:t>
            </a:r>
          </a:p>
        </p:txBody>
      </p:sp>
      <p:pic>
        <p:nvPicPr>
          <p:cNvPr id="6" name="Picture 5"/>
          <p:cNvPicPr>
            <a:picLocks noChangeAspect="1"/>
          </p:cNvPicPr>
          <p:nvPr/>
        </p:nvPicPr>
        <p:blipFill>
          <a:blip r:embed="rId19"/>
          <a:stretch>
            <a:fillRect/>
          </a:stretch>
        </p:blipFill>
        <p:spPr>
          <a:xfrm>
            <a:off x="5562600" y="1114550"/>
            <a:ext cx="2292101" cy="1222250"/>
          </a:xfrm>
          <a:prstGeom prst="rect">
            <a:avLst/>
          </a:prstGeom>
        </p:spPr>
      </p:pic>
    </p:spTree>
    <p:extLst>
      <p:ext uri="{BB962C8B-B14F-4D97-AF65-F5344CB8AC3E}">
        <p14:creationId xmlns:p14="http://schemas.microsoft.com/office/powerpoint/2010/main" val="462317203"/>
      </p:ext>
    </p:extLst>
  </p:cSld>
  <p:clrMap bg1="lt1" tx1="dk1" bg2="lt2" tx2="dk2" accent1="accent1" accent2="accent2" accent3="accent3" accent4="accent4" accent5="accent5" accent6="accent6" hlink="hlink" folHlink="folHlink"/>
  <p:sldLayoutIdLst>
    <p:sldLayoutId id="2147483747" r:id="rId1"/>
    <p:sldLayoutId id="2147483759" r:id="rId2"/>
    <p:sldLayoutId id="2147483667" r:id="rId3"/>
    <p:sldLayoutId id="2147483758" r:id="rId4"/>
    <p:sldLayoutId id="2147483760" r:id="rId5"/>
    <p:sldLayoutId id="2147483755" r:id="rId6"/>
    <p:sldLayoutId id="2147483741" r:id="rId7"/>
    <p:sldLayoutId id="2147483743" r:id="rId8"/>
    <p:sldLayoutId id="2147483742" r:id="rId9"/>
    <p:sldLayoutId id="2147483744" r:id="rId10"/>
    <p:sldLayoutId id="2147483756" r:id="rId11"/>
    <p:sldLayoutId id="2147483746" r:id="rId12"/>
    <p:sldLayoutId id="2147483748" r:id="rId13"/>
    <p:sldLayoutId id="2147483749" r:id="rId14"/>
    <p:sldLayoutId id="2147483753" r:id="rId15"/>
    <p:sldLayoutId id="2147483757" r:id="rId16"/>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9.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9.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9.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9.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5.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9.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9.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9.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9.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9.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9.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9.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9.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p:txBody>
          <a:bodyPr>
            <a:normAutofit fontScale="90000"/>
          </a:bodyPr>
          <a:lstStyle/>
          <a:p>
            <a:r>
              <a:rPr lang="en-US" smtClean="0"/>
              <a:t>CBA Privacy &amp; Access Law Section</a:t>
            </a:r>
            <a:endParaRPr lang="en-US"/>
          </a:p>
        </p:txBody>
      </p:sp>
      <p:sp>
        <p:nvSpPr>
          <p:cNvPr id="3" name="Subtitle 2"/>
          <p:cNvSpPr>
            <a:spLocks noGrp="1"/>
          </p:cNvSpPr>
          <p:nvPr>
            <p:ph type="subTitle" idx="1"/>
          </p:nvPr>
        </p:nvSpPr>
        <p:spPr/>
        <p:txBody>
          <a:bodyPr/>
          <a:lstStyle/>
          <a:p>
            <a:r>
              <a:rPr lang="en-US" smtClean="0"/>
              <a:t>Update on Cross-border Personal Data Transfers</a:t>
            </a:r>
          </a:p>
          <a:p>
            <a:pPr algn="r"/>
            <a:r>
              <a:rPr lang="en-US" sz="1400" smtClean="0"/>
              <a:t>David Krebs, Counsel</a:t>
            </a:r>
          </a:p>
          <a:p>
            <a:pPr algn="r"/>
            <a:r>
              <a:rPr lang="en-US" sz="1400" smtClean="0"/>
              <a:t>Miller Thomson LLP</a:t>
            </a:r>
          </a:p>
          <a:p>
            <a:pPr algn="r"/>
            <a:r>
              <a:rPr lang="en-US" sz="1400" smtClean="0"/>
              <a:t>November 4, 2019</a:t>
            </a:r>
            <a:endParaRPr lang="en-US" sz="1400"/>
          </a:p>
        </p:txBody>
      </p:sp>
    </p:spTree>
    <p:extLst>
      <p:ext uri="{BB962C8B-B14F-4D97-AF65-F5344CB8AC3E}">
        <p14:creationId xmlns:p14="http://schemas.microsoft.com/office/powerpoint/2010/main" val="3805621798"/>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p:txBody>
          <a:bodyPr/>
          <a:lstStyle/>
          <a:p>
            <a:r>
              <a:rPr lang="en-US"/>
              <a:t>On September 23, 2019, the Federal Privacy Commissioner (“</a:t>
            </a:r>
            <a:r>
              <a:rPr lang="en-US" b="1"/>
              <a:t>OPC”</a:t>
            </a:r>
            <a:r>
              <a:rPr lang="en-US"/>
              <a:t>) </a:t>
            </a:r>
            <a:r>
              <a:rPr lang="en-US"/>
              <a:t>confirmed</a:t>
            </a:r>
            <a:r>
              <a:rPr lang="en-US"/>
              <a:t> that transborder transfers of personal data will remain a “use” of personal information under the </a:t>
            </a:r>
            <a:r>
              <a:rPr lang="en-US" i="1"/>
              <a:t>Personal Information Protection and Electronic Documents Act</a:t>
            </a:r>
            <a:r>
              <a:rPr lang="en-US"/>
              <a:t> (“</a:t>
            </a:r>
            <a:r>
              <a:rPr lang="en-US" b="1"/>
              <a:t>PIPEDA</a:t>
            </a:r>
            <a:r>
              <a:rPr lang="en-US"/>
              <a:t>”) and will not be treated as a “disclosure,” which means that the 2009 </a:t>
            </a:r>
            <a:r>
              <a:rPr lang="en-US" b="1" i="1"/>
              <a:t>Guidelines for processing personal data across borders</a:t>
            </a:r>
            <a:r>
              <a:rPr lang="en-US"/>
              <a:t> (“</a:t>
            </a:r>
            <a:r>
              <a:rPr lang="en-US" b="1"/>
              <a:t>2009 Guidance</a:t>
            </a:r>
            <a:r>
              <a:rPr lang="en-US"/>
              <a:t>”) will remain the governing guidance document in this area.</a:t>
            </a:r>
          </a:p>
          <a:p>
            <a:r>
              <a:rPr lang="en-US" smtClean="0"/>
              <a:t>“</a:t>
            </a:r>
            <a:r>
              <a:rPr lang="en-US"/>
              <a:t>In our view, existing privacy protections are clearly insufficient and we will be making recommendations to strengthen the protections in a future law</a:t>
            </a:r>
            <a:r>
              <a:rPr lang="en-US" smtClean="0"/>
              <a:t>.”</a:t>
            </a:r>
          </a:p>
          <a:p>
            <a:r>
              <a:rPr lang="en-US"/>
              <a:t>In making its decision, the Commissioner cited pragmatism and the overwhelmingly critical submissions it received from stakeholders on the topic. The announcement further noted as a reason for this conclusion that PIPEDA will likely be reformed and any changes arising out of this current consultation would likely not be implemented until after such new legislation is in force.</a:t>
            </a:r>
          </a:p>
        </p:txBody>
      </p:sp>
      <p:sp>
        <p:nvSpPr>
          <p:cNvPr id="3" name="Title 2"/>
          <p:cNvSpPr>
            <a:spLocks noGrp="1"/>
          </p:cNvSpPr>
          <p:nvPr>
            <p:ph type="title"/>
          </p:nvPr>
        </p:nvSpPr>
        <p:spPr/>
        <p:txBody>
          <a:bodyPr/>
          <a:lstStyle/>
          <a:p>
            <a:r>
              <a:rPr lang="en-US" smtClean="0"/>
              <a:t>Lots of Smoke…little fire…</a:t>
            </a:r>
            <a:endParaRPr lang="en-US"/>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528326663"/>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p:txBody>
          <a:bodyPr/>
          <a:lstStyle/>
          <a:p>
            <a:r>
              <a:rPr lang="en-US"/>
              <a:t>to </a:t>
            </a:r>
            <a:r>
              <a:rPr lang="en-US" b="1"/>
              <a:t>be transparent</a:t>
            </a:r>
            <a:r>
              <a:rPr lang="en-US"/>
              <a:t> about personal information handling practices;</a:t>
            </a:r>
          </a:p>
          <a:p>
            <a:r>
              <a:rPr lang="en-US"/>
              <a:t>advising customers their </a:t>
            </a:r>
            <a:r>
              <a:rPr lang="en-US" b="1"/>
              <a:t>personal information may be sent to another jurisdiction</a:t>
            </a:r>
            <a:r>
              <a:rPr lang="en-US"/>
              <a:t> and that while the information is in another jurisdiction it </a:t>
            </a:r>
            <a:r>
              <a:rPr lang="en-US" b="1"/>
              <a:t>may be accessed</a:t>
            </a:r>
            <a:r>
              <a:rPr lang="en-US"/>
              <a:t> by the courts, law enforcement and national security authorities;</a:t>
            </a:r>
          </a:p>
          <a:p>
            <a:r>
              <a:rPr lang="en-US" b="1"/>
              <a:t>clarifying the type</a:t>
            </a:r>
            <a:r>
              <a:rPr lang="en-US"/>
              <a:t> of personal information being collected;</a:t>
            </a:r>
          </a:p>
          <a:p>
            <a:r>
              <a:rPr lang="en-US" b="1"/>
              <a:t>identifying the parties with whom</a:t>
            </a:r>
            <a:r>
              <a:rPr lang="en-US"/>
              <a:t> personal information is being shared;</a:t>
            </a:r>
          </a:p>
          <a:p>
            <a:r>
              <a:rPr lang="en-US"/>
              <a:t>naming the </a:t>
            </a:r>
            <a:r>
              <a:rPr lang="en-US" b="1"/>
              <a:t>purposes </a:t>
            </a:r>
            <a:r>
              <a:rPr lang="en-US"/>
              <a:t>underlying all personal information processing; and</a:t>
            </a:r>
          </a:p>
          <a:p>
            <a:r>
              <a:rPr lang="en-US"/>
              <a:t>stating any </a:t>
            </a:r>
            <a:r>
              <a:rPr lang="en-US" b="1"/>
              <a:t>residual </a:t>
            </a:r>
            <a:r>
              <a:rPr lang="en-US" b="1" smtClean="0"/>
              <a:t>meaningful </a:t>
            </a:r>
            <a:r>
              <a:rPr lang="en-US" b="1"/>
              <a:t>risk of harm</a:t>
            </a:r>
            <a:r>
              <a:rPr lang="en-US"/>
              <a:t> or other consequences</a:t>
            </a:r>
            <a:r>
              <a:rPr lang="en-US" smtClean="0"/>
              <a:t>.</a:t>
            </a:r>
          </a:p>
          <a:p>
            <a:endParaRPr lang="en-US"/>
          </a:p>
          <a:p>
            <a:r>
              <a:rPr lang="en-US" smtClean="0"/>
              <a:t>For now, no need to name parties or amend policies when new 3</a:t>
            </a:r>
            <a:r>
              <a:rPr lang="en-US" baseline="30000" smtClean="0"/>
              <a:t>rd</a:t>
            </a:r>
            <a:r>
              <a:rPr lang="en-US" smtClean="0"/>
              <a:t> parties/jurisdictions are added.</a:t>
            </a:r>
            <a:endParaRPr lang="en-US"/>
          </a:p>
        </p:txBody>
      </p:sp>
      <p:sp>
        <p:nvSpPr>
          <p:cNvPr id="3" name="Title 2"/>
          <p:cNvSpPr>
            <a:spLocks noGrp="1"/>
          </p:cNvSpPr>
          <p:nvPr>
            <p:ph type="title"/>
          </p:nvPr>
        </p:nvSpPr>
        <p:spPr/>
        <p:txBody>
          <a:bodyPr/>
          <a:lstStyle/>
          <a:p>
            <a:r>
              <a:rPr lang="en-US" sz="2800" smtClean="0"/>
              <a:t>Learnings for Key Elements of a Privacy Policy</a:t>
            </a:r>
            <a:endParaRPr lang="en-US" sz="2800"/>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28118010"/>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p:txBody>
          <a:bodyPr/>
          <a:lstStyle/>
          <a:p>
            <a:r>
              <a:rPr lang="en-US" smtClean="0"/>
              <a:t>How to protect Canadian Personal Information abroad?</a:t>
            </a:r>
          </a:p>
          <a:p>
            <a:r>
              <a:rPr lang="en-US" smtClean="0"/>
              <a:t>Canadian </a:t>
            </a:r>
            <a:r>
              <a:rPr lang="en-US" i="1" smtClean="0"/>
              <a:t>GDPR?</a:t>
            </a:r>
          </a:p>
          <a:p>
            <a:r>
              <a:rPr lang="en-US" smtClean="0"/>
              <a:t>Model Clauses? Adequacy regimes? Certifications? Something else?</a:t>
            </a:r>
          </a:p>
          <a:p>
            <a:endParaRPr lang="en-US"/>
          </a:p>
        </p:txBody>
      </p:sp>
      <p:sp>
        <p:nvSpPr>
          <p:cNvPr id="3" name="Title 2"/>
          <p:cNvSpPr>
            <a:spLocks noGrp="1"/>
          </p:cNvSpPr>
          <p:nvPr>
            <p:ph type="title"/>
          </p:nvPr>
        </p:nvSpPr>
        <p:spPr/>
        <p:txBody>
          <a:bodyPr/>
          <a:lstStyle/>
          <a:p>
            <a:r>
              <a:rPr lang="en-US" smtClean="0"/>
              <a:t>Looking ahead</a:t>
            </a:r>
            <a:endParaRPr lang="en-US"/>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992231497"/>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smtClean="0"/>
              <a:t>Questions?</a:t>
            </a:r>
            <a:endParaRPr lang="en-US"/>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590037573"/>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Tree>
    <p:extLst>
      <p:ext uri="{BB962C8B-B14F-4D97-AF65-F5344CB8AC3E}">
        <p14:creationId xmlns:p14="http://schemas.microsoft.com/office/powerpoint/2010/main" val="494925487"/>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p:txBody>
          <a:bodyPr/>
          <a:lstStyle/>
          <a:p>
            <a:r>
              <a:rPr lang="en-US" smtClean="0"/>
              <a:t>“Personal Information” “transfers” from Canada to other jurisdictions</a:t>
            </a:r>
          </a:p>
          <a:p>
            <a:r>
              <a:rPr lang="en-US" b="1" u="sng" smtClean="0"/>
              <a:t>We are talking about</a:t>
            </a:r>
            <a:r>
              <a:rPr lang="en-US" smtClean="0"/>
              <a:t>: Transfers for “processing” – either to affiliates or other 3</a:t>
            </a:r>
            <a:r>
              <a:rPr lang="en-US" baseline="30000" smtClean="0"/>
              <a:t>rd</a:t>
            </a:r>
            <a:r>
              <a:rPr lang="en-US" smtClean="0"/>
              <a:t> parties acting on behalf of the organization (and doing to the data what the organization contracted them to do) </a:t>
            </a:r>
          </a:p>
          <a:p>
            <a:r>
              <a:rPr lang="en-US" b="1" u="sng" smtClean="0"/>
              <a:t>NOT: </a:t>
            </a:r>
            <a:r>
              <a:rPr lang="en-US" smtClean="0"/>
              <a:t>Transfers to other parties who then use information for their purposes will be a “disclosure;” not because it went to another jurisdiction, but because the use is a different one from the original purpose.</a:t>
            </a:r>
          </a:p>
          <a:p>
            <a:r>
              <a:rPr lang="en-US" smtClean="0"/>
              <a:t>Issue – what is the status of a cross- or trans-border transfer under the </a:t>
            </a:r>
            <a:r>
              <a:rPr lang="en-US" i="1" smtClean="0"/>
              <a:t>Personal Information Protection and Electronic Documents Act </a:t>
            </a:r>
            <a:r>
              <a:rPr lang="en-US" smtClean="0"/>
              <a:t>(with consistent use)?</a:t>
            </a:r>
          </a:p>
          <a:p>
            <a:r>
              <a:rPr lang="en-US" smtClean="0"/>
              <a:t>Starting point – 2009 Guidelines: “Transfer” is a “use,” not a “disclosure”</a:t>
            </a:r>
            <a:endParaRPr lang="en-US"/>
          </a:p>
        </p:txBody>
      </p:sp>
      <p:sp>
        <p:nvSpPr>
          <p:cNvPr id="3" name="Title 2"/>
          <p:cNvSpPr>
            <a:spLocks noGrp="1"/>
          </p:cNvSpPr>
          <p:nvPr>
            <p:ph type="title"/>
          </p:nvPr>
        </p:nvSpPr>
        <p:spPr/>
        <p:txBody>
          <a:bodyPr/>
          <a:lstStyle/>
          <a:p>
            <a:r>
              <a:rPr lang="en-US" smtClean="0"/>
              <a:t>The Subject-Matter</a:t>
            </a:r>
            <a:endParaRPr lang="en-US"/>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870109057"/>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p:txBody>
          <a:bodyPr/>
          <a:lstStyle/>
          <a:p>
            <a:r>
              <a:rPr lang="en-US" smtClean="0"/>
              <a:t>Equifax (April 9, 2019) – under the circumstances, “consent” required</a:t>
            </a:r>
          </a:p>
          <a:p>
            <a:r>
              <a:rPr lang="en-US" smtClean="0"/>
              <a:t>GDPR (May 25, 2018)</a:t>
            </a:r>
          </a:p>
          <a:p>
            <a:r>
              <a:rPr lang="en-US" smtClean="0"/>
              <a:t>Change in position announced by OPC in April ’19 – call for consultation/feedback</a:t>
            </a:r>
          </a:p>
          <a:p>
            <a:r>
              <a:rPr lang="en-US" smtClean="0"/>
              <a:t>Digital Charter  (May 21, 2019)</a:t>
            </a:r>
          </a:p>
          <a:p>
            <a:r>
              <a:rPr lang="en-US" smtClean="0"/>
              <a:t>Reframed discussion (May ‘19)</a:t>
            </a:r>
          </a:p>
          <a:p>
            <a:r>
              <a:rPr lang="en-US" smtClean="0"/>
              <a:t>Consultation period ends (August ‘19)</a:t>
            </a:r>
          </a:p>
          <a:p>
            <a:r>
              <a:rPr lang="en-US" smtClean="0"/>
              <a:t>Closed (September 23, 2019) – result: status </a:t>
            </a:r>
            <a:r>
              <a:rPr lang="en-US"/>
              <a:t>q</a:t>
            </a:r>
            <a:r>
              <a:rPr lang="en-US" smtClean="0"/>
              <a:t>uo</a:t>
            </a:r>
            <a:endParaRPr lang="en-US"/>
          </a:p>
        </p:txBody>
      </p:sp>
      <p:sp>
        <p:nvSpPr>
          <p:cNvPr id="3" name="Title 2"/>
          <p:cNvSpPr>
            <a:spLocks noGrp="1"/>
          </p:cNvSpPr>
          <p:nvPr>
            <p:ph type="title"/>
          </p:nvPr>
        </p:nvSpPr>
        <p:spPr/>
        <p:txBody>
          <a:bodyPr/>
          <a:lstStyle/>
          <a:p>
            <a:r>
              <a:rPr lang="en-US" smtClean="0"/>
              <a:t>What happened</a:t>
            </a:r>
            <a:endParaRPr lang="en-US"/>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700629276"/>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p:txBody>
          <a:bodyPr/>
          <a:lstStyle/>
          <a:p>
            <a:r>
              <a:rPr lang="en-US" smtClean="0"/>
              <a:t>Upshot – after all the back and forth, things to stay the same as before (I guess…): a “transfer” remains a “use”</a:t>
            </a:r>
          </a:p>
          <a:p>
            <a:r>
              <a:rPr lang="en-US" smtClean="0"/>
              <a:t>Organizations don’t need to pivot or make any major changes to their policies and business arrangements</a:t>
            </a:r>
          </a:p>
          <a:p>
            <a:r>
              <a:rPr lang="en-US" smtClean="0"/>
              <a:t>But what have we learned?</a:t>
            </a:r>
          </a:p>
          <a:p>
            <a:pPr marL="803275" indent="-457200">
              <a:buFont typeface="Wingdings" panose="05000000000000000000" pitchFamily="2" charset="2"/>
              <a:buChar char="Ø"/>
            </a:pPr>
            <a:r>
              <a:rPr lang="en-US" smtClean="0"/>
              <a:t>OPC has decided to back down but did not really concede the academic argument</a:t>
            </a:r>
          </a:p>
          <a:p>
            <a:pPr marL="803275" indent="-457200">
              <a:buFont typeface="Wingdings" panose="05000000000000000000" pitchFamily="2" charset="2"/>
              <a:buChar char="Ø"/>
            </a:pPr>
            <a:r>
              <a:rPr lang="en-US" smtClean="0"/>
              <a:t>We have a clearer picture of what the OPC’s expectations are (eg what should be in an organization’s privacy policy)</a:t>
            </a:r>
          </a:p>
          <a:p>
            <a:pPr marL="803275" indent="-457200">
              <a:buFont typeface="Wingdings" panose="05000000000000000000" pitchFamily="2" charset="2"/>
              <a:buChar char="Ø"/>
            </a:pPr>
            <a:r>
              <a:rPr lang="en-US" smtClean="0"/>
              <a:t>The underlying arguments will not go away </a:t>
            </a:r>
            <a:r>
              <a:rPr lang="en-US" smtClean="0">
                <a:sym typeface="Wingdings" panose="05000000000000000000" pitchFamily="2" charset="2"/>
              </a:rPr>
              <a:t> potential changes to Canada’s privacy regime signaled in “Digital Strategy”</a:t>
            </a:r>
          </a:p>
          <a:p>
            <a:pPr marL="803275" indent="-457200">
              <a:buFont typeface="Wingdings" panose="05000000000000000000" pitchFamily="2" charset="2"/>
              <a:buChar char="Ø"/>
            </a:pPr>
            <a:r>
              <a:rPr lang="en-US" smtClean="0">
                <a:sym typeface="Wingdings" panose="05000000000000000000" pitchFamily="2" charset="2"/>
              </a:rPr>
              <a:t>It was all very confusing…</a:t>
            </a:r>
            <a:endParaRPr lang="en-US" smtClean="0"/>
          </a:p>
        </p:txBody>
      </p:sp>
      <p:sp>
        <p:nvSpPr>
          <p:cNvPr id="3" name="Title 2"/>
          <p:cNvSpPr>
            <a:spLocks noGrp="1"/>
          </p:cNvSpPr>
          <p:nvPr>
            <p:ph type="title"/>
          </p:nvPr>
        </p:nvSpPr>
        <p:spPr/>
        <p:txBody>
          <a:bodyPr/>
          <a:lstStyle/>
          <a:p>
            <a:r>
              <a:rPr lang="en-US" smtClean="0"/>
              <a:t>The more things change…</a:t>
            </a:r>
            <a:endParaRPr lang="en-US"/>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187927234"/>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p:txBody>
          <a:bodyPr>
            <a:normAutofit fontScale="92500" lnSpcReduction="20000"/>
          </a:bodyPr>
          <a:lstStyle/>
          <a:p>
            <a:r>
              <a:rPr lang="en-US" smtClean="0"/>
              <a:t>Under PIPEDA – by general definition</a:t>
            </a:r>
            <a:r>
              <a:rPr lang="en-US" i="1" smtClean="0"/>
              <a:t>, </a:t>
            </a:r>
            <a:r>
              <a:rPr lang="en-US" smtClean="0"/>
              <a:t>a “transfer” of data could, arguably, either be a “use” or a “disclosure.” </a:t>
            </a:r>
          </a:p>
          <a:p>
            <a:r>
              <a:rPr lang="en-US" smtClean="0"/>
              <a:t>A “use” and a “disclosure” are not treated equally under PIPEDA.</a:t>
            </a:r>
          </a:p>
          <a:p>
            <a:r>
              <a:rPr lang="en-US" b="1" u="sng" smtClean="0"/>
              <a:t>OPC’s 2009 position was articulated in a Guideline document (2009)</a:t>
            </a:r>
            <a:r>
              <a:rPr lang="en-US" smtClean="0"/>
              <a:t>:</a:t>
            </a:r>
            <a:r>
              <a:rPr lang="en-US" i="1" smtClean="0"/>
              <a:t> "</a:t>
            </a:r>
            <a:r>
              <a:rPr lang="en-US" i="1"/>
              <a:t>Transfer" is a use by the organization. It is not to be confused with a disclosure. </a:t>
            </a:r>
            <a:endParaRPr lang="en-US" i="1" smtClean="0"/>
          </a:p>
          <a:p>
            <a:r>
              <a:rPr lang="en-US" i="1" smtClean="0"/>
              <a:t>When </a:t>
            </a:r>
            <a:r>
              <a:rPr lang="en-US" i="1"/>
              <a:t>an organization transfers personal information for processing, it can only be used for the purposes for which the information was originally collected. A simple example is the transferring of personal information for the purpose of processing payments to customers. Or to use another example, an internet service provider may transfer personal information to a third party to ensure that technical support is available on a 24/7 basis. Increasingly, organizations outsource processes to third parties. In many cases, this involves the transfer of personal information. In the context of this document, when we refer to outsourcing, we are referring specifically to outsourcing that involves personal information.</a:t>
            </a:r>
          </a:p>
          <a:p>
            <a:r>
              <a:rPr lang="en-US" i="1" smtClean="0"/>
              <a:t>A </a:t>
            </a:r>
            <a:r>
              <a:rPr lang="en-US" i="1"/>
              <a:t>transfer for processing is a "use" of the information; it is not a disclosure. Assuming the information is being used for the purpose it was originally collected, </a:t>
            </a:r>
            <a:r>
              <a:rPr lang="en-US" b="1" i="1" u="sng"/>
              <a:t>additional consent for the transfer is not required</a:t>
            </a:r>
            <a:r>
              <a:rPr lang="en-US" i="1" smtClean="0"/>
              <a:t>.”</a:t>
            </a:r>
          </a:p>
          <a:p>
            <a:r>
              <a:rPr lang="en-US" smtClean="0"/>
              <a:t>Upshot – if a transfer (additional use) is for same purpose as was explained to individual at time of collection, no consent is required. </a:t>
            </a:r>
            <a:r>
              <a:rPr lang="en-US" b="1" u="sng" smtClean="0"/>
              <a:t>But</a:t>
            </a:r>
            <a:r>
              <a:rPr lang="en-US" smtClean="0"/>
              <a:t> if information was disclosed, there would be a consent requirement.</a:t>
            </a:r>
            <a:endParaRPr lang="en-US"/>
          </a:p>
          <a:p>
            <a:endParaRPr lang="en-US" smtClean="0"/>
          </a:p>
          <a:p>
            <a:endParaRPr lang="en-US"/>
          </a:p>
        </p:txBody>
      </p:sp>
      <p:sp>
        <p:nvSpPr>
          <p:cNvPr id="3" name="Title 2"/>
          <p:cNvSpPr>
            <a:spLocks noGrp="1"/>
          </p:cNvSpPr>
          <p:nvPr>
            <p:ph type="title"/>
          </p:nvPr>
        </p:nvSpPr>
        <p:spPr/>
        <p:txBody>
          <a:bodyPr/>
          <a:lstStyle/>
          <a:p>
            <a:r>
              <a:rPr lang="en-US" smtClean="0"/>
              <a:t>Personal Information Transfers</a:t>
            </a:r>
            <a:endParaRPr lang="en-US"/>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195543032"/>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p:txBody>
          <a:bodyPr>
            <a:normAutofit fontScale="92500" lnSpcReduction="20000"/>
          </a:bodyPr>
          <a:lstStyle/>
          <a:p>
            <a:r>
              <a:rPr lang="en-US"/>
              <a:t>A </a:t>
            </a:r>
            <a:r>
              <a:rPr lang="en-US"/>
              <a:t>high profile data breach</a:t>
            </a:r>
            <a:r>
              <a:rPr lang="en-US"/>
              <a:t> involving a US company, Equifax Inc</a:t>
            </a:r>
            <a:r>
              <a:rPr lang="en-US" smtClean="0"/>
              <a:t>., </a:t>
            </a:r>
            <a:r>
              <a:rPr lang="en-US"/>
              <a:t>and its Canadian subsidiary, Equifax Canada Co., along with the coming into force of the European Data Protection Regulation (“</a:t>
            </a:r>
            <a:r>
              <a:rPr lang="en-US" b="1"/>
              <a:t>GDPR</a:t>
            </a:r>
            <a:r>
              <a:rPr lang="en-US"/>
              <a:t>”), </a:t>
            </a:r>
            <a:r>
              <a:rPr lang="en-US" smtClean="0"/>
              <a:t>were driving forces </a:t>
            </a:r>
            <a:r>
              <a:rPr lang="en-US"/>
              <a:t>behind the Office of the Privacy Commissioner of Canada’s (the “</a:t>
            </a:r>
            <a:r>
              <a:rPr lang="en-US" b="1"/>
              <a:t>OPC</a:t>
            </a:r>
            <a:r>
              <a:rPr lang="en-US"/>
              <a:t>”) </a:t>
            </a:r>
            <a:r>
              <a:rPr lang="en-US" smtClean="0"/>
              <a:t>decision </a:t>
            </a:r>
            <a:r>
              <a:rPr lang="en-US"/>
              <a:t>to review and, potentially, significantly change the manner in which cross-border “transfers” of personal information </a:t>
            </a:r>
            <a:r>
              <a:rPr lang="en-US" smtClean="0"/>
              <a:t>would be treated </a:t>
            </a:r>
            <a:r>
              <a:rPr lang="en-US"/>
              <a:t>under Canadian privacy </a:t>
            </a:r>
            <a:r>
              <a:rPr lang="en-US" smtClean="0"/>
              <a:t>law.</a:t>
            </a:r>
          </a:p>
          <a:p>
            <a:r>
              <a:rPr lang="en-US" smtClean="0"/>
              <a:t>Equifax transferred data to its US affiliate, which would be normally considered a “use” without the need for consent. BUT: OPC in in its decision decided that consent was required – triggering the need to alter its position on more general terms.</a:t>
            </a:r>
          </a:p>
          <a:p>
            <a:r>
              <a:rPr lang="en-US" smtClean="0"/>
              <a:t>April </a:t>
            </a:r>
            <a:r>
              <a:rPr lang="en-US"/>
              <a:t>9, 2019, the </a:t>
            </a:r>
            <a:r>
              <a:rPr lang="en-US" smtClean="0"/>
              <a:t>OPC signals that </a:t>
            </a:r>
            <a:r>
              <a:rPr lang="en-US"/>
              <a:t>it </a:t>
            </a:r>
            <a:r>
              <a:rPr lang="en-US" smtClean="0"/>
              <a:t>would no</a:t>
            </a:r>
            <a:r>
              <a:rPr lang="en-US"/>
              <a:t>  longer view a “transfer” of personal information as a “use” but rather as a “disclosure” under Canada’s </a:t>
            </a:r>
            <a:r>
              <a:rPr lang="en-US" i="1"/>
              <a:t>Personal Information Protection and Electronic Documents Act</a:t>
            </a:r>
            <a:r>
              <a:rPr lang="en-US"/>
              <a:t> (“</a:t>
            </a:r>
            <a:r>
              <a:rPr lang="en-US" b="1"/>
              <a:t>PIPEDA</a:t>
            </a:r>
            <a:r>
              <a:rPr lang="en-US"/>
              <a:t>”), </a:t>
            </a:r>
            <a:r>
              <a:rPr lang="en-US" smtClean="0"/>
              <a:t>which could potentially impose </a:t>
            </a:r>
            <a:r>
              <a:rPr lang="en-US"/>
              <a:t>significant restrictions and additional organizational obligations on cross-border data </a:t>
            </a:r>
            <a:r>
              <a:rPr lang="en-US" smtClean="0"/>
              <a:t>transfers.</a:t>
            </a:r>
          </a:p>
          <a:p>
            <a:r>
              <a:rPr lang="en-US" smtClean="0"/>
              <a:t>The </a:t>
            </a:r>
            <a:r>
              <a:rPr lang="en-US"/>
              <a:t>OPC </a:t>
            </a:r>
            <a:r>
              <a:rPr lang="en-US" smtClean="0"/>
              <a:t>commenced </a:t>
            </a:r>
            <a:r>
              <a:rPr lang="en-US"/>
              <a:t>a public consultation process on this issue, which </a:t>
            </a:r>
            <a:r>
              <a:rPr lang="en-US" smtClean="0"/>
              <a:t>was </a:t>
            </a:r>
            <a:r>
              <a:rPr lang="en-US"/>
              <a:t>to conclude June 4, 2019</a:t>
            </a:r>
            <a:r>
              <a:rPr lang="en-US" smtClean="0"/>
              <a:t>.</a:t>
            </a:r>
          </a:p>
          <a:p>
            <a:r>
              <a:rPr lang="en-US" smtClean="0"/>
              <a:t>As an aside – to even larger extent than before, OPC</a:t>
            </a:r>
            <a:r>
              <a:rPr lang="en-US"/>
              <a:t> </a:t>
            </a:r>
            <a:r>
              <a:rPr lang="en-US" smtClean="0"/>
              <a:t>borrowing concepts and terminology from European law.</a:t>
            </a:r>
            <a:endParaRPr lang="en-US"/>
          </a:p>
        </p:txBody>
      </p:sp>
      <p:sp>
        <p:nvSpPr>
          <p:cNvPr id="3" name="Title 2"/>
          <p:cNvSpPr>
            <a:spLocks noGrp="1"/>
          </p:cNvSpPr>
          <p:nvPr>
            <p:ph type="title"/>
          </p:nvPr>
        </p:nvSpPr>
        <p:spPr/>
        <p:txBody>
          <a:bodyPr/>
          <a:lstStyle/>
          <a:p>
            <a:r>
              <a:rPr lang="en-US" sz="3600" smtClean="0"/>
              <a:t>April ’19: OPC’s Change in Position</a:t>
            </a:r>
            <a:endParaRPr lang="en-US" sz="3600"/>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87726743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p:txBody>
          <a:bodyPr>
            <a:normAutofit fontScale="70000" lnSpcReduction="20000"/>
          </a:bodyPr>
          <a:lstStyle/>
          <a:p>
            <a:pPr marL="0" indent="0">
              <a:buNone/>
            </a:pPr>
            <a:endParaRPr lang="en-US"/>
          </a:p>
          <a:p>
            <a:r>
              <a:rPr lang="en-US" b="1" u="sng" smtClean="0"/>
              <a:t>Transfer requires consent</a:t>
            </a:r>
            <a:r>
              <a:rPr lang="en-US" smtClean="0"/>
              <a:t>. “A </a:t>
            </a:r>
            <a:r>
              <a:rPr lang="en-US"/>
              <a:t>company that is </a:t>
            </a:r>
            <a:r>
              <a:rPr lang="en-US" b="1"/>
              <a:t>disclosing </a:t>
            </a:r>
            <a:r>
              <a:rPr lang="en-US"/>
              <a:t>personal information across a border, including for processing, must obtain consent. Individuals must be given the opportunity to exercise their legal right to consent to disclosures across borders, regardless of </a:t>
            </a:r>
            <a:r>
              <a:rPr lang="en-US" b="1"/>
              <a:t>whether these are transfers for processing or other types of disclosures</a:t>
            </a:r>
            <a:r>
              <a:rPr lang="en-US" smtClean="0"/>
              <a:t>.” </a:t>
            </a:r>
            <a:endParaRPr lang="en-US"/>
          </a:p>
          <a:p>
            <a:r>
              <a:rPr lang="en-US" b="1" u="sng" smtClean="0"/>
              <a:t>Form of Consent</a:t>
            </a:r>
            <a:r>
              <a:rPr lang="en-US" smtClean="0"/>
              <a:t>. Under </a:t>
            </a:r>
            <a:r>
              <a:rPr lang="en-US"/>
              <a:t>PIPEDA, the </a:t>
            </a:r>
            <a:r>
              <a:rPr lang="en-US" b="1"/>
              <a:t>form of consent </a:t>
            </a:r>
            <a:r>
              <a:rPr lang="en-US"/>
              <a:t>required depends on the sensitivity of the information at issue and the individual’s reasonable expectations in the circumstances.  Underlying the contextual analysis of both sensitivity and reasonable expectations is the risk of harm to the individual. </a:t>
            </a:r>
            <a:r>
              <a:rPr lang="en-US" b="1"/>
              <a:t>Where there is a meaningful risk that a residual risk of harm will materialize and will be significant</a:t>
            </a:r>
            <a:r>
              <a:rPr lang="en-US"/>
              <a:t>, consent should be express, not implied. </a:t>
            </a:r>
          </a:p>
          <a:p>
            <a:endParaRPr lang="en-US"/>
          </a:p>
          <a:p>
            <a:r>
              <a:rPr lang="en-US" b="1" u="sng" smtClean="0"/>
              <a:t>Reasonable expectation</a:t>
            </a:r>
            <a:r>
              <a:rPr lang="en-US" smtClean="0"/>
              <a:t>. It </a:t>
            </a:r>
            <a:r>
              <a:rPr lang="en-US"/>
              <a:t>is the OPC’s view that </a:t>
            </a:r>
            <a:r>
              <a:rPr lang="en-US" b="1"/>
              <a:t>individuals would reasonably expect </a:t>
            </a:r>
            <a:r>
              <a:rPr lang="en-US"/>
              <a:t>to be notified if their information was to be disclosed outside of Canada and be subject to the legal regime of another country.  Whether this affects their decision to enter into a business relationship with an organization or to forego a product or service </a:t>
            </a:r>
            <a:r>
              <a:rPr lang="en-US" b="1"/>
              <a:t>should be left to the discretion of the individual</a:t>
            </a:r>
            <a:r>
              <a:rPr lang="en-US"/>
              <a:t>. </a:t>
            </a:r>
          </a:p>
          <a:p>
            <a:endParaRPr lang="en-US"/>
          </a:p>
          <a:p>
            <a:r>
              <a:rPr lang="en-US" b="1" u="sng" smtClean="0"/>
              <a:t>Choices</a:t>
            </a:r>
            <a:r>
              <a:rPr lang="en-US" smtClean="0"/>
              <a:t>: Individuals </a:t>
            </a:r>
            <a:r>
              <a:rPr lang="en-US"/>
              <a:t>must be informed of any options available to them if they do not wish to have their personal information disclosed across borders. </a:t>
            </a:r>
            <a:r>
              <a:rPr lang="en-US" b="1"/>
              <a:t>As we state in our consent guidance, organizations must make available to individuals a clear and easily accessible choice for any collection, use or disclosure that is not necessary to provide the product or service</a:t>
            </a:r>
            <a:r>
              <a:rPr lang="en-US"/>
              <a:t>.  Depending on the circumstances, a transfer for processing may well be integral to the delivery of a service and in such cases, organizations are not obligated to provide an alternative. Nonetheless, by being provided with clear and adequate information about the nature, purpose and consequence of any disclosure of their personal information across borders, individuals will be able to make an informed decision about whether to consent to the disclosure and therefore do business with the organization</a:t>
            </a:r>
          </a:p>
          <a:p>
            <a:endParaRPr lang="en-US"/>
          </a:p>
        </p:txBody>
      </p:sp>
      <p:sp>
        <p:nvSpPr>
          <p:cNvPr id="3" name="Title 2"/>
          <p:cNvSpPr>
            <a:spLocks noGrp="1"/>
          </p:cNvSpPr>
          <p:nvPr>
            <p:ph type="title"/>
          </p:nvPr>
        </p:nvSpPr>
        <p:spPr/>
        <p:txBody>
          <a:bodyPr/>
          <a:lstStyle/>
          <a:p>
            <a:r>
              <a:rPr lang="en-US" smtClean="0"/>
              <a:t>OPC’s position cont: Consent	</a:t>
            </a:r>
            <a:endParaRPr lang="en-US"/>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142386535"/>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p:txBody>
          <a:bodyPr/>
          <a:lstStyle/>
          <a:p>
            <a:r>
              <a:rPr lang="en-US"/>
              <a:t>Current web privacy policies and other aspects of current privacy programs in general may no longer be adequate to comply with the new approach.</a:t>
            </a:r>
          </a:p>
          <a:p>
            <a:r>
              <a:rPr lang="en-US"/>
              <a:t>Procedures and consent mechanisms may need to be altered or implemented to obtain the consent required when engaging in trans-border data transfers to third party service providers as well as to affiliated companies located outside of Canada.</a:t>
            </a:r>
          </a:p>
          <a:p>
            <a:r>
              <a:rPr lang="en-US"/>
              <a:t>Supplier and other agreements (e.g. data processing agreements) may require review.</a:t>
            </a:r>
          </a:p>
          <a:p>
            <a:r>
              <a:rPr lang="en-US" smtClean="0"/>
              <a:t>The </a:t>
            </a:r>
            <a:r>
              <a:rPr lang="en-US"/>
              <a:t>additional consent requirements for cross-border data transfers may create unintended trade consequences: the additional consent requirements may be viewed as a non-tariff barrier to trade, given that such additional consent requirements could be regarded as more onerous than those actually required to adhere to local privacy policies.</a:t>
            </a:r>
          </a:p>
          <a:p>
            <a:endParaRPr lang="en-US"/>
          </a:p>
        </p:txBody>
      </p:sp>
      <p:sp>
        <p:nvSpPr>
          <p:cNvPr id="3" name="Title 2"/>
          <p:cNvSpPr>
            <a:spLocks noGrp="1"/>
          </p:cNvSpPr>
          <p:nvPr>
            <p:ph type="title"/>
          </p:nvPr>
        </p:nvSpPr>
        <p:spPr/>
        <p:txBody>
          <a:bodyPr/>
          <a:lstStyle/>
          <a:p>
            <a:r>
              <a:rPr lang="en-US" smtClean="0"/>
              <a:t>Potential Fallout</a:t>
            </a:r>
            <a:endParaRPr lang="en-US"/>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80410758"/>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p:txBody>
          <a:bodyPr>
            <a:normAutofit fontScale="92500" lnSpcReduction="20000"/>
          </a:bodyPr>
          <a:lstStyle/>
          <a:p>
            <a:r>
              <a:rPr lang="en-US" smtClean="0"/>
              <a:t>Government announces Digital Charter including potential changes to privacy framework.</a:t>
            </a:r>
          </a:p>
          <a:p>
            <a:r>
              <a:rPr lang="en-US" smtClean="0"/>
              <a:t>OPC had to reframe the discussion</a:t>
            </a:r>
          </a:p>
          <a:p>
            <a:r>
              <a:rPr lang="en-US" smtClean="0"/>
              <a:t>Meanwhile – negative feedback from business community (and academics as well)</a:t>
            </a:r>
          </a:p>
          <a:p>
            <a:r>
              <a:rPr lang="en-US" smtClean="0"/>
              <a:t>The </a:t>
            </a:r>
            <a:r>
              <a:rPr lang="en-US"/>
              <a:t>OPC is seeking stakeholder input in two main categories, one being with respect to a </a:t>
            </a:r>
            <a:r>
              <a:rPr lang="en-US" b="1"/>
              <a:t>future law</a:t>
            </a:r>
            <a:r>
              <a:rPr lang="en-US"/>
              <a:t> and the other with respect to the </a:t>
            </a:r>
            <a:r>
              <a:rPr lang="en-US" b="1"/>
              <a:t>present law </a:t>
            </a:r>
            <a:r>
              <a:rPr lang="en-US"/>
              <a:t>and how it should be interpreted. </a:t>
            </a:r>
            <a:r>
              <a:rPr lang="en-US" smtClean="0"/>
              <a:t>Feedback requested:</a:t>
            </a:r>
            <a:endParaRPr lang="en-US"/>
          </a:p>
          <a:p>
            <a:r>
              <a:rPr lang="en-US" b="1"/>
              <a:t>Additional enforcement powers</a:t>
            </a:r>
            <a:r>
              <a:rPr lang="en-US"/>
              <a:t>: For instance, should a future law require “demonstrable accountability” and give the OPC the ability to “approve standard contractual clauses before they are implemented and, once they are adopted, proactively review their implementation to ensure a comparable level of protection?”</a:t>
            </a:r>
          </a:p>
          <a:p>
            <a:r>
              <a:rPr lang="en-US" b="1"/>
              <a:t>Scope of consent</a:t>
            </a:r>
            <a:r>
              <a:rPr lang="en-US"/>
              <a:t>: Questions include whether consent should be implicit or explicit, what level of detail should be required, whether this should include naming third parties, and whether any other information would need to be included.</a:t>
            </a:r>
          </a:p>
          <a:p>
            <a:r>
              <a:rPr lang="en-US" b="1"/>
              <a:t>International trade agreements</a:t>
            </a:r>
            <a:r>
              <a:rPr lang="en-US"/>
              <a:t>: Feedback as to whether any of these potential changes would run contrary to Canada’s obligations under these agreements.</a:t>
            </a:r>
          </a:p>
          <a:p>
            <a:endParaRPr lang="en-US"/>
          </a:p>
        </p:txBody>
      </p:sp>
      <p:sp>
        <p:nvSpPr>
          <p:cNvPr id="3" name="Title 2"/>
          <p:cNvSpPr>
            <a:spLocks noGrp="1"/>
          </p:cNvSpPr>
          <p:nvPr>
            <p:ph type="title"/>
          </p:nvPr>
        </p:nvSpPr>
        <p:spPr/>
        <p:txBody>
          <a:bodyPr/>
          <a:lstStyle/>
          <a:p>
            <a:r>
              <a:rPr lang="en-US" sz="3600" smtClean="0"/>
              <a:t>Reframed Discussion in May, 2019</a:t>
            </a:r>
            <a:endParaRPr lang="en-US" sz="3600"/>
          </a:p>
        </p:txBody>
      </p:sp>
      <p:sp>
        <p:nvSpPr>
          <p:cNvPr id="4" name="Text Placeholder 3"/>
          <p:cNvSpPr>
            <a:spLocks noGrp="1"/>
          </p:cNvSpPr>
          <p:nvPr>
            <p:ph type="body" sz="quarter" idx="12"/>
          </p:nvPr>
        </p:nvSpPr>
        <p:spPr/>
        <p:txBody>
          <a:bodyPr/>
          <a:lstStyle/>
          <a:p>
            <a:endParaRPr lang="en-US"/>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989268582"/>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7134.0"/>
  <p:tag name="AS_RELEASE_DATE" val="2017.05.17"/>
  <p:tag name="AS_TITLE" val="Aspose.Slides for .NET 4.0"/>
  <p:tag name="AS_VERSION" val="17.5"/>
</p:tagLst>
</file>

<file path=ppt/theme/theme1.xml><?xml version="1.0" encoding="utf-8"?>
<a:theme xmlns:r="http://schemas.openxmlformats.org/officeDocument/2006/relationships" xmlns:a="http://schemas.openxmlformats.org/drawingml/2006/main" name="EN_ST">
  <a:themeElements>
    <a:clrScheme name="Miller Thomson Colour">
      <a:dk1>
        <a:srgbClr val="58595B"/>
      </a:dk1>
      <a:lt1>
        <a:srgbClr val="FFFFFF"/>
      </a:lt1>
      <a:dk2>
        <a:srgbClr val="FFFFFF"/>
      </a:dk2>
      <a:lt2>
        <a:srgbClr val="2E2925"/>
      </a:lt2>
      <a:accent1>
        <a:srgbClr val="F05351"/>
      </a:accent1>
      <a:accent2>
        <a:srgbClr val="FFD052"/>
      </a:accent2>
      <a:accent3>
        <a:srgbClr val="6EC4E8"/>
      </a:accent3>
      <a:accent4>
        <a:srgbClr val="265868"/>
      </a:accent4>
      <a:accent5>
        <a:srgbClr val="D6CCC2"/>
      </a:accent5>
      <a:accent6>
        <a:srgbClr val="6B9B93"/>
      </a:accent6>
      <a:hlink>
        <a:srgbClr val="6EC4E8"/>
      </a:hlink>
      <a:folHlink>
        <a:srgbClr val="58595B"/>
      </a:folHlink>
    </a:clrScheme>
    <a:fontScheme name="Office">
      <a:majorFont>
        <a:latin typeface="Calibri Light" panose="020f0302020204030204"/>
        <a:ea typeface="Arial"/>
        <a:cs typeface="Arial"/>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Arial"/>
        <a:cs typeface="Arial"/>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75</Paragraphs>
  <Slides>14</Slides>
  <Notes>0</Notes>
  <TotalTime>0</TotalTime>
  <HiddenSlides>0</HiddenSlides>
  <MMClips>0</MMClips>
  <ScaleCrop>0</ScaleCrop>
  <HeadingPairs>
    <vt:vector baseType="variant" size="4">
      <vt:variant>
        <vt:lpstr>Theme</vt:lpstr>
      </vt:variant>
      <vt:variant>
        <vt:i4>1</vt:i4>
      </vt:variant>
      <vt:variant>
        <vt:lpstr>Slide Titles</vt:lpstr>
      </vt:variant>
      <vt:variant>
        <vt:i4>14</vt:i4>
      </vt:variant>
    </vt:vector>
  </HeadingPairs>
  <TitlesOfParts>
    <vt:vector baseType="lpstr" size="15">
      <vt:lpstr>EN_ST</vt:lpstr>
      <vt:lpstr>CBA Privacy &amp; Access Law Section</vt:lpstr>
      <vt:lpstr>The Subject-Matter</vt:lpstr>
      <vt:lpstr>What happened</vt:lpstr>
      <vt:lpstr>The more things change…</vt:lpstr>
      <vt:lpstr>Personal Information Transfers</vt:lpstr>
      <vt:lpstr>April ’19: OPC’s Change in Position</vt:lpstr>
      <vt:lpstr>OPC’s position cont: Consent	</vt:lpstr>
      <vt:lpstr>Potential Fallout</vt:lpstr>
      <vt:lpstr>Reframed Discussion in May, 2019</vt:lpstr>
      <vt:lpstr>Lots of Smoke…little fire…</vt:lpstr>
      <vt:lpstr>Learnings for Key Elements of a Privacy Policy</vt:lpstr>
      <vt:lpstr>Looking ahead</vt:lpstr>
      <vt:lpstr>Questions?</vt:lpstr>
      <vt:lpstr>Slide 14</vt:lpstr>
    </vt:vector>
  </TitlesOfParts>
  <LinksUpToDate>0</LinksUpToDate>
  <SharedDoc>0</SharedDoc>
  <HyperlinksChanged>0</HyperlinksChanged>
  <Application>Aspose.Slides for .NET</Application>
  <AppVersion>17.0500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2019-11-04T14:00:52Z</dcterms:created>
  <dcterms:modified xsi:type="dcterms:W3CDTF">2019-11-04T20:00:52Z</dcterms:modified>
</cp:coreProperties>
</file>